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308" r:id="rId3"/>
    <p:sldId id="305" r:id="rId4"/>
    <p:sldId id="306" r:id="rId5"/>
    <p:sldId id="307" r:id="rId6"/>
    <p:sldId id="304" r:id="rId7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2C8126D-501A-1E47-B95E-A451B4D0DE69}" v="14" dt="2025-05-12T16:18:29.79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68"/>
    <p:restoredTop sz="94723"/>
  </p:normalViewPr>
  <p:slideViewPr>
    <p:cSldViewPr snapToGrid="0">
      <p:cViewPr varScale="1">
        <p:scale>
          <a:sx n="108" d="100"/>
          <a:sy n="108" d="100"/>
        </p:scale>
        <p:origin x="2432" y="4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C8B5A24-F6DE-C917-BF49-348016F39AA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44EB6947-4E5B-50F4-26D3-AE26E0E6AA9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FC65BE47-08AA-91D9-A3E6-905F378A50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E4EB2-0BD3-134E-9EB6-CD691441EF0A}" type="datetimeFigureOut">
              <a:rPr kumimoji="1" lang="ja-JP" altLang="en-US" smtClean="0"/>
              <a:t>2025/5/13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EDF6B5A2-AC80-D76F-D23D-219FAAE1D0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1E3AE1F6-75E1-A3B6-D1EF-D30963E1BE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CFF5E4-2EEC-8544-BBE5-B1381BF9D4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333636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1CD0F00-281B-AC4D-17A3-9CF6ED24D5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AF8BBDEF-EBEC-7DB6-AD82-47842E61A59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25BC4780-FFE4-E871-186A-728677C51A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E4EB2-0BD3-134E-9EB6-CD691441EF0A}" type="datetimeFigureOut">
              <a:rPr kumimoji="1" lang="ja-JP" altLang="en-US" smtClean="0"/>
              <a:t>2025/5/13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57DC45C-BAF2-687C-D168-3392AC67E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E2E1B0B-52A2-29B1-58DB-4E0CC1F0AF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CFF5E4-2EEC-8544-BBE5-B1381BF9D4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900988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391ED818-7476-36CA-2849-52E224EA985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A968E0B9-A364-9005-1FA1-A0BA5A47FF9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570928FE-D564-5053-BA42-622451E9DE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E4EB2-0BD3-134E-9EB6-CD691441EF0A}" type="datetimeFigureOut">
              <a:rPr kumimoji="1" lang="ja-JP" altLang="en-US" smtClean="0"/>
              <a:t>2025/5/13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0657BF58-1821-85C4-9C36-8002F930D2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92B380FF-CEEC-FA02-214B-71EB29CBD3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CFF5E4-2EEC-8544-BBE5-B1381BF9D4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607072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669444B-C8F4-65F2-4E0F-8D07D8447E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9413C57D-E272-59AB-0E70-8698E6189F2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D675AF5B-E8DD-3890-F98F-F084F6449F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E4EB2-0BD3-134E-9EB6-CD691441EF0A}" type="datetimeFigureOut">
              <a:rPr kumimoji="1" lang="ja-JP" altLang="en-US" smtClean="0"/>
              <a:t>2025/5/13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F574AF6-C9E5-FF99-EAC6-98E3454EFE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E58CA8BC-666D-4D08-9D7F-05FF26D358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CFF5E4-2EEC-8544-BBE5-B1381BF9D4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964748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7BD8CB1-1277-857C-5D4B-46FDF5DEEA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2C06E9AB-2AF1-064A-63AC-9B0224D3274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F75ACD17-3009-54CA-C30F-5FBEA9585F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E4EB2-0BD3-134E-9EB6-CD691441EF0A}" type="datetimeFigureOut">
              <a:rPr kumimoji="1" lang="ja-JP" altLang="en-US" smtClean="0"/>
              <a:t>2025/5/13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3834AD3-5B65-366E-798B-FCC40A79C0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0514415F-58DD-ED37-42CF-9E39E65999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CFF5E4-2EEC-8544-BBE5-B1381BF9D4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588355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194A5F4-B40C-D18F-A91F-F789F33836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A15B08CA-B872-A4B5-0B02-1E526E8E16E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9F81BD73-206B-E178-C394-0D4DE789889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37125FA5-3463-C494-A593-0083DA6F39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E4EB2-0BD3-134E-9EB6-CD691441EF0A}" type="datetimeFigureOut">
              <a:rPr kumimoji="1" lang="ja-JP" altLang="en-US" smtClean="0"/>
              <a:t>2025/5/13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7ACFB1B5-70AE-55F5-6178-CC34A77D6C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0248EDE4-6A0A-B348-142B-BAF3244841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CFF5E4-2EEC-8544-BBE5-B1381BF9D4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25060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9AD628C-056E-B0A0-500A-BD74A40F23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5375201B-1716-4A69-1A88-175B4E361C2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6ED61E11-FF04-2F20-4A75-B8922D2DBE0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B3FBB6CB-7D42-2738-108E-D659291D52E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27866C2A-624F-E02F-D194-23DE4338646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1B9F980E-EEE2-70DA-D6F6-585C829EE7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E4EB2-0BD3-134E-9EB6-CD691441EF0A}" type="datetimeFigureOut">
              <a:rPr kumimoji="1" lang="ja-JP" altLang="en-US" smtClean="0"/>
              <a:t>2025/5/13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BCEDDEF6-25FB-70CB-CD20-7D42A97FF6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C2DC9B24-D8CD-0365-D5E6-29443D3C20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CFF5E4-2EEC-8544-BBE5-B1381BF9D4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196710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BFBBDDD-524D-3B5B-3CC4-EBB12B2280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15F3D7CF-0413-E3E0-EA1A-FAEB024872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E4EB2-0BD3-134E-9EB6-CD691441EF0A}" type="datetimeFigureOut">
              <a:rPr kumimoji="1" lang="ja-JP" altLang="en-US" smtClean="0"/>
              <a:t>2025/5/13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85FD0C4E-EE20-FBBF-91FB-BB1071228D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9B5F7471-180C-8901-F831-6BEDE59434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CFF5E4-2EEC-8544-BBE5-B1381BF9D4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913244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C67DC37B-4A1D-1015-16A7-4DA8ABDC40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E4EB2-0BD3-134E-9EB6-CD691441EF0A}" type="datetimeFigureOut">
              <a:rPr kumimoji="1" lang="ja-JP" altLang="en-US" smtClean="0"/>
              <a:t>2025/5/13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769B9829-CD1F-9A7F-A666-42105A560F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8E1EEEAD-72DA-71B2-6B3D-5C4889AA15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CFF5E4-2EEC-8544-BBE5-B1381BF9D4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238839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3A6606D-3E50-0683-32F4-3577B72E29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6F8F41F3-A993-9755-B021-C1BA53DA1B5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C9774BE1-508D-5432-9C65-F409616D579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B9330556-99F7-AB7B-2A3E-2FCA3EE99D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E4EB2-0BD3-134E-9EB6-CD691441EF0A}" type="datetimeFigureOut">
              <a:rPr kumimoji="1" lang="ja-JP" altLang="en-US" smtClean="0"/>
              <a:t>2025/5/13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3F02A310-3AA6-8630-6E25-7B21AD7FED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7D1227C8-C6B9-9C8B-0305-47140E6607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CFF5E4-2EEC-8544-BBE5-B1381BF9D4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8452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8E4ECA6-6E83-6B3D-0F6A-CFD2335E03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42B65C52-D1C5-3E17-7362-73357CD804D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67AF363C-15FE-C54D-280C-FA7E0BB9267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388CD070-E0E1-C80D-545B-BC6CE028F3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E4EB2-0BD3-134E-9EB6-CD691441EF0A}" type="datetimeFigureOut">
              <a:rPr kumimoji="1" lang="ja-JP" altLang="en-US" smtClean="0"/>
              <a:t>2025/5/13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FF1FBC32-42F9-E1A6-E5E7-524D4CDB52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047E82F0-8878-BB90-008D-56B70CCC79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CFF5E4-2EEC-8544-BBE5-B1381BF9D4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91524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B2F1A19E-93C8-6B60-1301-E1E5BAE4D8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64CA6FA7-8E67-771F-53B1-1EC545B5CA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2D6A0905-90F5-42CC-B868-8744E7FE355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B0E4EB2-0BD3-134E-9EB6-CD691441EF0A}" type="datetimeFigureOut">
              <a:rPr kumimoji="1" lang="ja-JP" altLang="en-US" smtClean="0"/>
              <a:t>2025/5/13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BE0BAF2-E0D5-AC33-E3A2-028DF69E75A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8CF197A4-0ED9-20DC-4984-A568B1C3ECD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0CFF5E4-2EEC-8544-BBE5-B1381BF9D4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045978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799DB299-3BC7-0B54-A939-7ED44163F1C8}"/>
              </a:ext>
            </a:extLst>
          </p:cNvPr>
          <p:cNvSpPr txBox="1"/>
          <p:nvPr/>
        </p:nvSpPr>
        <p:spPr>
          <a:xfrm>
            <a:off x="4618673" y="3198168"/>
            <a:ext cx="295465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>
                <a:latin typeface="A-OTF UD Shin Go Pr6N L" panose="020B0300000000000000" pitchFamily="34" charset="-128"/>
                <a:ea typeface="A-OTF UD Shin Go Pr6N L" panose="020B0300000000000000" pitchFamily="34" charset="-128"/>
              </a:rPr>
              <a:t>新定型文の機能仕様</a:t>
            </a: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41F07900-3D5D-92EF-1589-5868D3A0A3C9}"/>
              </a:ext>
            </a:extLst>
          </p:cNvPr>
          <p:cNvSpPr txBox="1"/>
          <p:nvPr/>
        </p:nvSpPr>
        <p:spPr>
          <a:xfrm>
            <a:off x="5559635" y="3600000"/>
            <a:ext cx="107273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>
                <a:latin typeface="A-OTF UD Shin Go Pr6N L" panose="020B0300000000000000" pitchFamily="34" charset="-128"/>
                <a:ea typeface="A-OTF UD Shin Go Pr6N L" panose="020B0300000000000000" pitchFamily="34" charset="-128"/>
              </a:rPr>
              <a:t>2025.05.12</a:t>
            </a:r>
            <a:endParaRPr kumimoji="1" lang="ja-JP" altLang="en-US" sz="1200">
              <a:latin typeface="A-OTF UD Shin Go Pr6N L" panose="020B0300000000000000" pitchFamily="34" charset="-128"/>
              <a:ea typeface="A-OTF UD Shin Go Pr6N L" panose="020B0300000000000000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7757136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D3E83BC-117F-3616-76EC-A71631FFBA3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テキスト ボックス 90">
            <a:extLst>
              <a:ext uri="{FF2B5EF4-FFF2-40B4-BE49-F238E27FC236}">
                <a16:creationId xmlns:a16="http://schemas.microsoft.com/office/drawing/2014/main" id="{729C7F7F-B861-EE4E-D9E0-370D9E24E00A}"/>
              </a:ext>
            </a:extLst>
          </p:cNvPr>
          <p:cNvSpPr txBox="1"/>
          <p:nvPr/>
        </p:nvSpPr>
        <p:spPr>
          <a:xfrm>
            <a:off x="180000" y="180000"/>
            <a:ext cx="197201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400">
                <a:latin typeface="A-OTF UD Shin Go Pr6N L" panose="020B0300000000000000" pitchFamily="34" charset="-128"/>
                <a:ea typeface="A-OTF UD Shin Go Pr6N L" panose="020B0300000000000000" pitchFamily="34" charset="-128"/>
              </a:rPr>
              <a:t>■</a:t>
            </a:r>
            <a:r>
              <a:rPr lang="en-US" altLang="ja-JP" sz="1400" dirty="0">
                <a:latin typeface="A-OTF UD Shin Go Pr6N L" panose="020B0300000000000000" pitchFamily="34" charset="-128"/>
                <a:ea typeface="A-OTF UD Shin Go Pr6N L" panose="020B0300000000000000" pitchFamily="34" charset="-128"/>
              </a:rPr>
              <a:t>SNS</a:t>
            </a:r>
            <a:r>
              <a:rPr lang="ja-JP" altLang="en-US" sz="1400">
                <a:latin typeface="A-OTF UD Shin Go Pr6N L" panose="020B0300000000000000" pitchFamily="34" charset="-128"/>
                <a:ea typeface="A-OTF UD Shin Go Pr6N L" panose="020B0300000000000000" pitchFamily="34" charset="-128"/>
              </a:rPr>
              <a:t>相談　画面仕様</a:t>
            </a:r>
            <a:endParaRPr lang="en-US" altLang="ja-JP" sz="1400" dirty="0">
              <a:latin typeface="A-OTF UD Shin Go Pr6N L" panose="020B0300000000000000" pitchFamily="34" charset="-128"/>
              <a:ea typeface="A-OTF UD Shin Go Pr6N L" panose="020B0300000000000000" pitchFamily="34" charset="-128"/>
            </a:endParaRPr>
          </a:p>
        </p:txBody>
      </p:sp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925CACF3-A509-E149-66D5-17D37029E3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3E7C0800-54C6-E645-95AF-7F2EA4BD027B}" type="slidenum">
              <a:rPr kumimoji="1" lang="ja-JP" altLang="en-US" smtClean="0"/>
              <a:t>2</a:t>
            </a:fld>
            <a:endParaRPr kumimoji="1" lang="ja-JP" altLang="en-US"/>
          </a:p>
        </p:txBody>
      </p:sp>
      <p:sp>
        <p:nvSpPr>
          <p:cNvPr id="202" name="テキスト ボックス 201">
            <a:extLst>
              <a:ext uri="{FF2B5EF4-FFF2-40B4-BE49-F238E27FC236}">
                <a16:creationId xmlns:a16="http://schemas.microsoft.com/office/drawing/2014/main" id="{4078BA9D-F914-0179-CAEC-01573EFF4F5C}"/>
              </a:ext>
            </a:extLst>
          </p:cNvPr>
          <p:cNvSpPr txBox="1"/>
          <p:nvPr/>
        </p:nvSpPr>
        <p:spPr>
          <a:xfrm>
            <a:off x="540000" y="540000"/>
            <a:ext cx="95410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>
                <a:latin typeface="A-OTF UD Shin Go Pr6N L" panose="020B0300000000000000" pitchFamily="34" charset="-128"/>
                <a:ea typeface="A-OTF UD Shin Go Pr6N L" panose="020B0300000000000000" pitchFamily="34" charset="-128"/>
              </a:rPr>
              <a:t>■基本仕様</a:t>
            </a: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608CDD5D-AF8D-7DE6-84B4-5796142C7036}"/>
              </a:ext>
            </a:extLst>
          </p:cNvPr>
          <p:cNvSpPr txBox="1"/>
          <p:nvPr/>
        </p:nvSpPr>
        <p:spPr>
          <a:xfrm>
            <a:off x="540000" y="864000"/>
            <a:ext cx="7512000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200">
                <a:latin typeface="A-OTF UD Shin Go Pr6N L" panose="020B0300000000000000" pitchFamily="34" charset="-128"/>
                <a:ea typeface="A-OTF UD Shin Go Pr6N L" panose="020B0300000000000000" pitchFamily="34" charset="-128"/>
              </a:rPr>
              <a:t>・従来の定型文とはフラグで切替。同時に表示はしない。</a:t>
            </a:r>
            <a:endParaRPr lang="en-US" altLang="ja-JP" sz="1200" dirty="0">
              <a:latin typeface="A-OTF UD Shin Go Pr6N L" panose="020B0300000000000000" pitchFamily="34" charset="-128"/>
              <a:ea typeface="A-OTF UD Shin Go Pr6N L" panose="020B0300000000000000" pitchFamily="34" charset="-128"/>
            </a:endParaRPr>
          </a:p>
          <a:p>
            <a:endParaRPr lang="en-US" altLang="ja-JP" sz="1200" dirty="0">
              <a:latin typeface="A-OTF UD Shin Go Pr6N L" panose="020B0300000000000000" pitchFamily="34" charset="-128"/>
              <a:ea typeface="A-OTF UD Shin Go Pr6N L" panose="020B0300000000000000" pitchFamily="34" charset="-128"/>
            </a:endParaRPr>
          </a:p>
          <a:p>
            <a:r>
              <a:rPr lang="ja-JP" altLang="en-US" sz="1200">
                <a:latin typeface="A-OTF UD Shin Go Pr6N L" panose="020B0300000000000000" pitchFamily="34" charset="-128"/>
                <a:ea typeface="A-OTF UD Shin Go Pr6N L" panose="020B0300000000000000" pitchFamily="34" charset="-128"/>
              </a:rPr>
              <a:t>・カテゴリーの上限数</a:t>
            </a:r>
            <a:endParaRPr lang="en-US" altLang="ja-JP" sz="1200" dirty="0">
              <a:latin typeface="A-OTF UD Shin Go Pr6N L" panose="020B0300000000000000" pitchFamily="34" charset="-128"/>
              <a:ea typeface="A-OTF UD Shin Go Pr6N L" panose="020B0300000000000000" pitchFamily="34" charset="-128"/>
            </a:endParaRPr>
          </a:p>
          <a:p>
            <a:r>
              <a:rPr lang="ja-JP" altLang="en-US" sz="1200">
                <a:latin typeface="A-OTF UD Shin Go Pr6N L" panose="020B0300000000000000" pitchFamily="34" charset="-128"/>
                <a:ea typeface="A-OTF UD Shin Go Pr6N L" panose="020B0300000000000000" pitchFamily="34" charset="-128"/>
              </a:rPr>
              <a:t>　定型文のカテゴリー　最大</a:t>
            </a:r>
            <a:r>
              <a:rPr lang="en-US" altLang="ja-JP" sz="1200" dirty="0">
                <a:latin typeface="A-OTF UD Shin Go Pr6N L" panose="020B0300000000000000" pitchFamily="34" charset="-128"/>
                <a:ea typeface="A-OTF UD Shin Go Pr6N L" panose="020B0300000000000000" pitchFamily="34" charset="-128"/>
              </a:rPr>
              <a:t>10</a:t>
            </a:r>
            <a:r>
              <a:rPr lang="ja-JP" altLang="en-US" sz="1200">
                <a:latin typeface="A-OTF UD Shin Go Pr6N L" panose="020B0300000000000000" pitchFamily="34" charset="-128"/>
                <a:ea typeface="A-OTF UD Shin Go Pr6N L" panose="020B0300000000000000" pitchFamily="34" charset="-128"/>
              </a:rPr>
              <a:t>個</a:t>
            </a:r>
            <a:endParaRPr lang="en-US" altLang="ja-JP" sz="1200" dirty="0">
              <a:latin typeface="A-OTF UD Shin Go Pr6N L" panose="020B0300000000000000" pitchFamily="34" charset="-128"/>
              <a:ea typeface="A-OTF UD Shin Go Pr6N L" panose="020B0300000000000000" pitchFamily="34" charset="-128"/>
            </a:endParaRPr>
          </a:p>
          <a:p>
            <a:r>
              <a:rPr lang="ja-JP" altLang="en-US" sz="1200">
                <a:latin typeface="A-OTF UD Shin Go Pr6N L" panose="020B0300000000000000" pitchFamily="34" charset="-128"/>
                <a:ea typeface="A-OTF UD Shin Go Pr6N L" panose="020B0300000000000000" pitchFamily="34" charset="-128"/>
              </a:rPr>
              <a:t>　表示・非表示で　チャット画面の定型文タブ内に表示させない事が可能</a:t>
            </a:r>
            <a:endParaRPr lang="en-US" altLang="ja-JP" sz="1200" dirty="0">
              <a:latin typeface="A-OTF UD Shin Go Pr6N L" panose="020B0300000000000000" pitchFamily="34" charset="-128"/>
              <a:ea typeface="A-OTF UD Shin Go Pr6N L" panose="020B0300000000000000" pitchFamily="34" charset="-128"/>
            </a:endParaRPr>
          </a:p>
          <a:p>
            <a:endParaRPr lang="ja-JP" altLang="en-US" sz="1200" dirty="0">
              <a:latin typeface="A-OTF UD Shin Go Pr6N L" panose="020B0300000000000000" pitchFamily="34" charset="-128"/>
              <a:ea typeface="A-OTF UD Shin Go Pr6N L" panose="020B0300000000000000" pitchFamily="34" charset="-128"/>
            </a:endParaRPr>
          </a:p>
          <a:p>
            <a:endParaRPr lang="en-US" altLang="ja-JP" sz="1200" dirty="0">
              <a:latin typeface="A-OTF UD Shin Go Pr6N L" panose="020B0300000000000000" pitchFamily="34" charset="-128"/>
              <a:ea typeface="A-OTF UD Shin Go Pr6N L" panose="020B0300000000000000" pitchFamily="34" charset="-128"/>
            </a:endParaRPr>
          </a:p>
          <a:p>
            <a:r>
              <a:rPr lang="ja-JP" altLang="en-US" sz="1200">
                <a:latin typeface="A-OTF UD Shin Go Pr6N L" panose="020B0300000000000000" pitchFamily="34" charset="-128"/>
                <a:ea typeface="A-OTF UD Shin Go Pr6N L" panose="020B0300000000000000" pitchFamily="34" charset="-128"/>
              </a:rPr>
              <a:t>・各カテゴリー内の定型文上限数</a:t>
            </a:r>
            <a:endParaRPr lang="en-US" altLang="ja-JP" sz="1200" dirty="0">
              <a:latin typeface="A-OTF UD Shin Go Pr6N L" panose="020B0300000000000000" pitchFamily="34" charset="-128"/>
              <a:ea typeface="A-OTF UD Shin Go Pr6N L" panose="020B0300000000000000" pitchFamily="34" charset="-128"/>
            </a:endParaRPr>
          </a:p>
          <a:p>
            <a:r>
              <a:rPr lang="ja-JP" altLang="en-US" sz="1200">
                <a:latin typeface="A-OTF UD Shin Go Pr6N L" panose="020B0300000000000000" pitchFamily="34" charset="-128"/>
                <a:ea typeface="A-OTF UD Shin Go Pr6N L" panose="020B0300000000000000" pitchFamily="34" charset="-128"/>
              </a:rPr>
              <a:t>　</a:t>
            </a:r>
            <a:r>
              <a:rPr lang="en-US" altLang="ja-JP" sz="1200" dirty="0">
                <a:latin typeface="A-OTF UD Shin Go Pr6N L" panose="020B0300000000000000" pitchFamily="34" charset="-128"/>
                <a:ea typeface="A-OTF UD Shin Go Pr6N L" panose="020B0300000000000000" pitchFamily="34" charset="-128"/>
              </a:rPr>
              <a:t>50</a:t>
            </a:r>
            <a:r>
              <a:rPr lang="ja-JP" altLang="en-US" sz="1200">
                <a:latin typeface="A-OTF UD Shin Go Pr6N L" panose="020B0300000000000000" pitchFamily="34" charset="-128"/>
                <a:ea typeface="A-OTF UD Shin Go Pr6N L" panose="020B0300000000000000" pitchFamily="34" charset="-128"/>
              </a:rPr>
              <a:t>個</a:t>
            </a:r>
            <a:endParaRPr lang="en-US" altLang="ja-JP" sz="1200" dirty="0">
              <a:latin typeface="A-OTF UD Shin Go Pr6N L" panose="020B0300000000000000" pitchFamily="34" charset="-128"/>
              <a:ea typeface="A-OTF UD Shin Go Pr6N L" panose="020B0300000000000000" pitchFamily="34" charset="-128"/>
            </a:endParaRPr>
          </a:p>
          <a:p>
            <a:r>
              <a:rPr lang="ja-JP" altLang="en-US" sz="1200">
                <a:latin typeface="A-OTF UD Shin Go Pr6N L" panose="020B0300000000000000" pitchFamily="34" charset="-128"/>
                <a:ea typeface="A-OTF UD Shin Go Pr6N L" panose="020B0300000000000000" pitchFamily="34" charset="-128"/>
              </a:rPr>
              <a:t>　</a:t>
            </a:r>
            <a:r>
              <a:rPr lang="en-US" altLang="ja-JP" sz="1200" dirty="0">
                <a:latin typeface="A-OTF UD Shin Go Pr6N L" panose="020B0300000000000000" pitchFamily="34" charset="-128"/>
                <a:ea typeface="A-OTF UD Shin Go Pr6N L" panose="020B0300000000000000" pitchFamily="34" charset="-128"/>
              </a:rPr>
              <a:t>50x10</a:t>
            </a:r>
            <a:r>
              <a:rPr lang="ja-JP" altLang="en-US" sz="1200">
                <a:latin typeface="A-OTF UD Shin Go Pr6N L" panose="020B0300000000000000" pitchFamily="34" charset="-128"/>
                <a:ea typeface="A-OTF UD Shin Go Pr6N L" panose="020B0300000000000000" pitchFamily="34" charset="-128"/>
              </a:rPr>
              <a:t>カテゴリーで最大</a:t>
            </a:r>
            <a:r>
              <a:rPr lang="en-US" altLang="ja-JP" sz="1200" dirty="0">
                <a:latin typeface="A-OTF UD Shin Go Pr6N L" panose="020B0300000000000000" pitchFamily="34" charset="-128"/>
                <a:ea typeface="A-OTF UD Shin Go Pr6N L" panose="020B0300000000000000" pitchFamily="34" charset="-128"/>
              </a:rPr>
              <a:t>500</a:t>
            </a:r>
            <a:r>
              <a:rPr lang="ja-JP" altLang="en-US" sz="1200">
                <a:latin typeface="A-OTF UD Shin Go Pr6N L" panose="020B0300000000000000" pitchFamily="34" charset="-128"/>
                <a:ea typeface="A-OTF UD Shin Go Pr6N L" panose="020B0300000000000000" pitchFamily="34" charset="-128"/>
              </a:rPr>
              <a:t>個</a:t>
            </a:r>
            <a:endParaRPr lang="en-US" altLang="ja-JP" sz="1200" dirty="0">
              <a:latin typeface="A-OTF UD Shin Go Pr6N L" panose="020B0300000000000000" pitchFamily="34" charset="-128"/>
              <a:ea typeface="A-OTF UD Shin Go Pr6N L" panose="020B0300000000000000" pitchFamily="34" charset="-128"/>
            </a:endParaRPr>
          </a:p>
          <a:p>
            <a:r>
              <a:rPr lang="ja-JP" altLang="en-US" sz="1200">
                <a:latin typeface="A-OTF UD Shin Go Pr6N L" panose="020B0300000000000000" pitchFamily="34" charset="-128"/>
                <a:ea typeface="A-OTF UD Shin Go Pr6N L" panose="020B0300000000000000" pitchFamily="34" charset="-128"/>
              </a:rPr>
              <a:t>　</a:t>
            </a:r>
            <a:r>
              <a:rPr lang="en-US" altLang="ja-JP" sz="1200" dirty="0">
                <a:latin typeface="A-OTF UD Shin Go Pr6N L" panose="020B0300000000000000" pitchFamily="34" charset="-128"/>
                <a:ea typeface="A-OTF UD Shin Go Pr6N L" panose="020B0300000000000000" pitchFamily="34" charset="-128"/>
              </a:rPr>
              <a:t>※</a:t>
            </a:r>
            <a:r>
              <a:rPr lang="ja-JP" altLang="en-US" sz="1200">
                <a:latin typeface="A-OTF UD Shin Go Pr6N L" panose="020B0300000000000000" pitchFamily="34" charset="-128"/>
                <a:ea typeface="A-OTF UD Shin Go Pr6N L" panose="020B0300000000000000" pitchFamily="34" charset="-128"/>
              </a:rPr>
              <a:t>無制限でも可</a:t>
            </a:r>
            <a:endParaRPr lang="en-US" altLang="ja-JP" sz="1200" dirty="0">
              <a:latin typeface="A-OTF UD Shin Go Pr6N L" panose="020B0300000000000000" pitchFamily="34" charset="-128"/>
              <a:ea typeface="A-OTF UD Shin Go Pr6N L" panose="020B0300000000000000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3653326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63EC765-636C-E621-0FA4-6A926A885C7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図 6" descr="グラフィカル ユーザー インターフェイス, アプリケーション&#10;&#10;AI によって生成されたコンテンツは間違っている可能性があります。">
            <a:extLst>
              <a:ext uri="{FF2B5EF4-FFF2-40B4-BE49-F238E27FC236}">
                <a16:creationId xmlns:a16="http://schemas.microsoft.com/office/drawing/2014/main" id="{C10F0439-93BE-3D31-814A-EFAD654A0FF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000" y="900000"/>
            <a:ext cx="7772400" cy="2590800"/>
          </a:xfrm>
          <a:prstGeom prst="rect">
            <a:avLst/>
          </a:prstGeom>
        </p:spPr>
      </p:pic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B072067F-39CB-1F77-F924-C391CF21461F}"/>
              </a:ext>
            </a:extLst>
          </p:cNvPr>
          <p:cNvSpPr txBox="1"/>
          <p:nvPr/>
        </p:nvSpPr>
        <p:spPr>
          <a:xfrm>
            <a:off x="360000" y="540000"/>
            <a:ext cx="482536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200">
                <a:latin typeface="A-OTF UD Shin Go Pr6N L" panose="020B0300000000000000" pitchFamily="34" charset="-128"/>
                <a:ea typeface="A-OTF UD Shin Go Pr6N L" panose="020B0300000000000000" pitchFamily="34" charset="-128"/>
              </a:rPr>
              <a:t>・管理画面　拠点管理／応対・メッセージ　</a:t>
            </a:r>
            <a:r>
              <a:rPr lang="en-US" altLang="ja-JP" sz="1200" dirty="0">
                <a:latin typeface="A-OTF UD Shin Go Pr6N L" panose="020B0300000000000000" pitchFamily="34" charset="-128"/>
                <a:ea typeface="A-OTF UD Shin Go Pr6N L" panose="020B0300000000000000" pitchFamily="34" charset="-128"/>
              </a:rPr>
              <a:t>TOP</a:t>
            </a:r>
            <a:r>
              <a:rPr lang="ja-JP" altLang="en-US" sz="1200">
                <a:latin typeface="A-OTF UD Shin Go Pr6N L" panose="020B0300000000000000" pitchFamily="34" charset="-128"/>
                <a:ea typeface="A-OTF UD Shin Go Pr6N L" panose="020B0300000000000000" pitchFamily="34" charset="-128"/>
              </a:rPr>
              <a:t>　</a:t>
            </a:r>
            <a:r>
              <a:rPr lang="en-US" altLang="ja-JP" sz="1200" dirty="0">
                <a:latin typeface="A-OTF UD Shin Go Pr6N L" panose="020B0300000000000000" pitchFamily="34" charset="-128"/>
                <a:ea typeface="A-OTF UD Shin Go Pr6N L" panose="020B0300000000000000" pitchFamily="34" charset="-128"/>
              </a:rPr>
              <a:t>【</a:t>
            </a:r>
            <a:r>
              <a:rPr lang="ja-JP" altLang="en-US" sz="1200">
                <a:latin typeface="A-OTF UD Shin Go Pr6N L" panose="020B0300000000000000" pitchFamily="34" charset="-128"/>
                <a:ea typeface="A-OTF UD Shin Go Pr6N L" panose="020B0300000000000000" pitchFamily="34" charset="-128"/>
              </a:rPr>
              <a:t>拠点管理者</a:t>
            </a:r>
            <a:r>
              <a:rPr lang="en-US" altLang="ja-JP" sz="1200" dirty="0">
                <a:latin typeface="A-OTF UD Shin Go Pr6N L" panose="020B0300000000000000" pitchFamily="34" charset="-128"/>
                <a:ea typeface="A-OTF UD Shin Go Pr6N L" panose="020B0300000000000000" pitchFamily="34" charset="-128"/>
              </a:rPr>
              <a:t>】</a:t>
            </a:r>
            <a:endParaRPr lang="ja-JP" altLang="en-US" sz="1200">
              <a:latin typeface="A-OTF UD Shin Go Pr6N L" panose="020B0300000000000000" pitchFamily="34" charset="-128"/>
              <a:ea typeface="A-OTF UD Shin Go Pr6N L" panose="020B0300000000000000" pitchFamily="34" charset="-128"/>
            </a:endParaRPr>
          </a:p>
        </p:txBody>
      </p:sp>
      <p:sp>
        <p:nvSpPr>
          <p:cNvPr id="91" name="テキスト ボックス 90">
            <a:extLst>
              <a:ext uri="{FF2B5EF4-FFF2-40B4-BE49-F238E27FC236}">
                <a16:creationId xmlns:a16="http://schemas.microsoft.com/office/drawing/2014/main" id="{F62F0DBF-387E-FA23-7484-802BA7E405BF}"/>
              </a:ext>
            </a:extLst>
          </p:cNvPr>
          <p:cNvSpPr txBox="1"/>
          <p:nvPr/>
        </p:nvSpPr>
        <p:spPr>
          <a:xfrm>
            <a:off x="180000" y="180000"/>
            <a:ext cx="197201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400">
                <a:latin typeface="A-OTF UD Shin Go Pr6N L" panose="020B0300000000000000" pitchFamily="34" charset="-128"/>
                <a:ea typeface="A-OTF UD Shin Go Pr6N L" panose="020B0300000000000000" pitchFamily="34" charset="-128"/>
              </a:rPr>
              <a:t>■</a:t>
            </a:r>
            <a:r>
              <a:rPr lang="en-US" altLang="ja-JP" sz="1400" dirty="0">
                <a:latin typeface="A-OTF UD Shin Go Pr6N L" panose="020B0300000000000000" pitchFamily="34" charset="-128"/>
                <a:ea typeface="A-OTF UD Shin Go Pr6N L" panose="020B0300000000000000" pitchFamily="34" charset="-128"/>
              </a:rPr>
              <a:t>SNS</a:t>
            </a:r>
            <a:r>
              <a:rPr lang="ja-JP" altLang="en-US" sz="1400">
                <a:latin typeface="A-OTF UD Shin Go Pr6N L" panose="020B0300000000000000" pitchFamily="34" charset="-128"/>
                <a:ea typeface="A-OTF UD Shin Go Pr6N L" panose="020B0300000000000000" pitchFamily="34" charset="-128"/>
              </a:rPr>
              <a:t>相談　画面仕様</a:t>
            </a:r>
            <a:endParaRPr lang="en-US" altLang="ja-JP" sz="1400" dirty="0">
              <a:latin typeface="A-OTF UD Shin Go Pr6N L" panose="020B0300000000000000" pitchFamily="34" charset="-128"/>
              <a:ea typeface="A-OTF UD Shin Go Pr6N L" panose="020B0300000000000000" pitchFamily="34" charset="-128"/>
            </a:endParaRPr>
          </a:p>
        </p:txBody>
      </p:sp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12AB8C4E-F8E0-2645-6325-68AFEEF0DA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3E7C0800-54C6-E645-95AF-7F2EA4BD027B}" type="slidenum">
              <a:rPr kumimoji="1" lang="ja-JP" altLang="en-US" smtClean="0"/>
              <a:t>3</a:t>
            </a:fld>
            <a:endParaRPr kumimoji="1" lang="ja-JP" altLang="en-US"/>
          </a:p>
        </p:txBody>
      </p:sp>
      <p:sp>
        <p:nvSpPr>
          <p:cNvPr id="202" name="テキスト ボックス 201">
            <a:extLst>
              <a:ext uri="{FF2B5EF4-FFF2-40B4-BE49-F238E27FC236}">
                <a16:creationId xmlns:a16="http://schemas.microsoft.com/office/drawing/2014/main" id="{E92C4179-04FC-8548-0804-9AE4F9A36B94}"/>
              </a:ext>
            </a:extLst>
          </p:cNvPr>
          <p:cNvSpPr txBox="1"/>
          <p:nvPr/>
        </p:nvSpPr>
        <p:spPr>
          <a:xfrm>
            <a:off x="360000" y="3608828"/>
            <a:ext cx="64633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>
                <a:latin typeface="A-OTF UD Shin Go Pr6N L" panose="020B0300000000000000" pitchFamily="34" charset="-128"/>
                <a:ea typeface="A-OTF UD Shin Go Pr6N L" panose="020B0300000000000000" pitchFamily="34" charset="-128"/>
              </a:rPr>
              <a:t>■機能</a:t>
            </a: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04351BE6-9B20-EF7D-4D3A-0399BD2186D0}"/>
              </a:ext>
            </a:extLst>
          </p:cNvPr>
          <p:cNvSpPr txBox="1"/>
          <p:nvPr/>
        </p:nvSpPr>
        <p:spPr>
          <a:xfrm>
            <a:off x="360000" y="3932828"/>
            <a:ext cx="1029310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200">
                <a:latin typeface="A-OTF UD Shin Go Pr6N L" panose="020B0300000000000000" pitchFamily="34" charset="-128"/>
                <a:ea typeface="A-OTF UD Shin Go Pr6N L" panose="020B0300000000000000" pitchFamily="34" charset="-128"/>
              </a:rPr>
              <a:t>この画面は従来の管理画面と同じ。</a:t>
            </a:r>
            <a:endParaRPr lang="en-US" altLang="ja-JP" sz="1200" dirty="0">
              <a:latin typeface="A-OTF UD Shin Go Pr6N L" panose="020B0300000000000000" pitchFamily="34" charset="-128"/>
              <a:ea typeface="A-OTF UD Shin Go Pr6N L" panose="020B0300000000000000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099614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91FECBF-9710-F075-CB53-E4C25D50CCF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図 6">
            <a:extLst>
              <a:ext uri="{FF2B5EF4-FFF2-40B4-BE49-F238E27FC236}">
                <a16:creationId xmlns:a16="http://schemas.microsoft.com/office/drawing/2014/main" id="{D86D2060-5A35-1481-D4FA-0A02C2710F2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-1" r="-1"/>
          <a:stretch/>
        </p:blipFill>
        <p:spPr>
          <a:xfrm>
            <a:off x="359776" y="900000"/>
            <a:ext cx="5184934" cy="5400000"/>
          </a:xfrm>
          <a:prstGeom prst="rect">
            <a:avLst/>
          </a:prstGeom>
        </p:spPr>
      </p:pic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44CE8754-EA0E-A7C1-71A8-646D318E0BE5}"/>
              </a:ext>
            </a:extLst>
          </p:cNvPr>
          <p:cNvSpPr txBox="1"/>
          <p:nvPr/>
        </p:nvSpPr>
        <p:spPr>
          <a:xfrm>
            <a:off x="360000" y="540000"/>
            <a:ext cx="341632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200">
                <a:latin typeface="A-OTF UD Shin Go Pr6N L" panose="020B0300000000000000" pitchFamily="34" charset="-128"/>
                <a:ea typeface="A-OTF UD Shin Go Pr6N L" panose="020B0300000000000000" pitchFamily="34" charset="-128"/>
              </a:rPr>
              <a:t>・管理画面　メッセージ管理　</a:t>
            </a:r>
            <a:r>
              <a:rPr lang="en-US" altLang="ja-JP" sz="1200" dirty="0">
                <a:latin typeface="A-OTF UD Shin Go Pr6N L" panose="020B0300000000000000" pitchFamily="34" charset="-128"/>
                <a:ea typeface="A-OTF UD Shin Go Pr6N L" panose="020B0300000000000000" pitchFamily="34" charset="-128"/>
              </a:rPr>
              <a:t>【</a:t>
            </a:r>
            <a:r>
              <a:rPr lang="ja-JP" altLang="en-US" sz="1200">
                <a:latin typeface="A-OTF UD Shin Go Pr6N L" panose="020B0300000000000000" pitchFamily="34" charset="-128"/>
                <a:ea typeface="A-OTF UD Shin Go Pr6N L" panose="020B0300000000000000" pitchFamily="34" charset="-128"/>
              </a:rPr>
              <a:t>拠点管理者</a:t>
            </a:r>
            <a:r>
              <a:rPr lang="en-US" altLang="ja-JP" sz="1200" dirty="0">
                <a:latin typeface="A-OTF UD Shin Go Pr6N L" panose="020B0300000000000000" pitchFamily="34" charset="-128"/>
                <a:ea typeface="A-OTF UD Shin Go Pr6N L" panose="020B0300000000000000" pitchFamily="34" charset="-128"/>
              </a:rPr>
              <a:t>】</a:t>
            </a:r>
            <a:endParaRPr lang="ja-JP" altLang="en-US" sz="1200">
              <a:latin typeface="A-OTF UD Shin Go Pr6N L" panose="020B0300000000000000" pitchFamily="34" charset="-128"/>
              <a:ea typeface="A-OTF UD Shin Go Pr6N L" panose="020B0300000000000000" pitchFamily="34" charset="-128"/>
            </a:endParaRPr>
          </a:p>
        </p:txBody>
      </p:sp>
      <p:sp>
        <p:nvSpPr>
          <p:cNvPr id="91" name="テキスト ボックス 90">
            <a:extLst>
              <a:ext uri="{FF2B5EF4-FFF2-40B4-BE49-F238E27FC236}">
                <a16:creationId xmlns:a16="http://schemas.microsoft.com/office/drawing/2014/main" id="{07C30879-3503-8571-F728-10B16CAEC634}"/>
              </a:ext>
            </a:extLst>
          </p:cNvPr>
          <p:cNvSpPr txBox="1"/>
          <p:nvPr/>
        </p:nvSpPr>
        <p:spPr>
          <a:xfrm>
            <a:off x="180000" y="180000"/>
            <a:ext cx="197201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400">
                <a:latin typeface="A-OTF UD Shin Go Pr6N L" panose="020B0300000000000000" pitchFamily="34" charset="-128"/>
                <a:ea typeface="A-OTF UD Shin Go Pr6N L" panose="020B0300000000000000" pitchFamily="34" charset="-128"/>
              </a:rPr>
              <a:t>■</a:t>
            </a:r>
            <a:r>
              <a:rPr lang="en-US" altLang="ja-JP" sz="1400" dirty="0">
                <a:latin typeface="A-OTF UD Shin Go Pr6N L" panose="020B0300000000000000" pitchFamily="34" charset="-128"/>
                <a:ea typeface="A-OTF UD Shin Go Pr6N L" panose="020B0300000000000000" pitchFamily="34" charset="-128"/>
              </a:rPr>
              <a:t>SNS</a:t>
            </a:r>
            <a:r>
              <a:rPr lang="ja-JP" altLang="en-US" sz="1400">
                <a:latin typeface="A-OTF UD Shin Go Pr6N L" panose="020B0300000000000000" pitchFamily="34" charset="-128"/>
                <a:ea typeface="A-OTF UD Shin Go Pr6N L" panose="020B0300000000000000" pitchFamily="34" charset="-128"/>
              </a:rPr>
              <a:t>相談　画面仕様</a:t>
            </a:r>
            <a:endParaRPr lang="en-US" altLang="ja-JP" sz="1400" dirty="0">
              <a:latin typeface="A-OTF UD Shin Go Pr6N L" panose="020B0300000000000000" pitchFamily="34" charset="-128"/>
              <a:ea typeface="A-OTF UD Shin Go Pr6N L" panose="020B0300000000000000" pitchFamily="34" charset="-128"/>
            </a:endParaRPr>
          </a:p>
        </p:txBody>
      </p:sp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D39F9151-4D7B-C810-863B-A852C65DE2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3E7C0800-54C6-E645-95AF-7F2EA4BD027B}" type="slidenum">
              <a:rPr kumimoji="1" lang="ja-JP" altLang="en-US" smtClean="0"/>
              <a:t>4</a:t>
            </a:fld>
            <a:endParaRPr kumimoji="1" lang="ja-JP" altLang="en-US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71BEB9D2-2325-8FCE-E076-FEF944FBC691}"/>
              </a:ext>
            </a:extLst>
          </p:cNvPr>
          <p:cNvSpPr txBox="1"/>
          <p:nvPr/>
        </p:nvSpPr>
        <p:spPr>
          <a:xfrm>
            <a:off x="2952243" y="1606515"/>
            <a:ext cx="351378" cy="400110"/>
          </a:xfrm>
          <a:prstGeom prst="rect">
            <a:avLst/>
          </a:prstGeom>
          <a:solidFill>
            <a:schemeClr val="bg1">
              <a:alpha val="80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2000" dirty="0">
                <a:solidFill>
                  <a:srgbClr val="FF0000"/>
                </a:solidFill>
                <a:latin typeface="A-OTF Midashi Go MB31 Pr6N MB31" panose="020B0600000000000000" pitchFamily="34" charset="-128"/>
                <a:ea typeface="A-OTF Midashi Go MB31 Pr6N MB31" panose="020B0600000000000000" pitchFamily="34" charset="-128"/>
              </a:rPr>
              <a:t>A</a:t>
            </a:r>
            <a:endParaRPr kumimoji="1" lang="ja-JP" altLang="en-US" sz="2000">
              <a:solidFill>
                <a:srgbClr val="FF0000"/>
              </a:solidFill>
              <a:latin typeface="A-OTF Midashi Go MB31 Pr6N MB31" panose="020B0600000000000000" pitchFamily="34" charset="-128"/>
              <a:ea typeface="A-OTF Midashi Go MB31 Pr6N MB31" panose="020B0600000000000000" pitchFamily="34" charset="-128"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3F336DED-B08A-D7C9-96E3-9C8FEAFE31A4}"/>
              </a:ext>
            </a:extLst>
          </p:cNvPr>
          <p:cNvSpPr txBox="1"/>
          <p:nvPr/>
        </p:nvSpPr>
        <p:spPr>
          <a:xfrm>
            <a:off x="359776" y="2486922"/>
            <a:ext cx="360996" cy="400110"/>
          </a:xfrm>
          <a:prstGeom prst="rect">
            <a:avLst/>
          </a:prstGeom>
          <a:solidFill>
            <a:schemeClr val="bg1">
              <a:alpha val="80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2000" dirty="0">
                <a:solidFill>
                  <a:srgbClr val="FF0000"/>
                </a:solidFill>
                <a:latin typeface="A-OTF Midashi Go MB31 Pr6N MB31" panose="020B0600000000000000" pitchFamily="34" charset="-128"/>
                <a:ea typeface="A-OTF Midashi Go MB31 Pr6N MB31" panose="020B0600000000000000" pitchFamily="34" charset="-128"/>
              </a:rPr>
              <a:t>B</a:t>
            </a:r>
            <a:endParaRPr kumimoji="1" lang="ja-JP" altLang="en-US" sz="2000">
              <a:solidFill>
                <a:srgbClr val="FF0000"/>
              </a:solidFill>
              <a:latin typeface="A-OTF Midashi Go MB31 Pr6N MB31" panose="020B0600000000000000" pitchFamily="34" charset="-128"/>
              <a:ea typeface="A-OTF Midashi Go MB31 Pr6N MB31" panose="020B0600000000000000" pitchFamily="34" charset="-128"/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F29311C7-3401-363A-5CA0-21295DDFD502}"/>
              </a:ext>
            </a:extLst>
          </p:cNvPr>
          <p:cNvSpPr txBox="1"/>
          <p:nvPr/>
        </p:nvSpPr>
        <p:spPr>
          <a:xfrm>
            <a:off x="5760000" y="540000"/>
            <a:ext cx="95410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200">
                <a:latin typeface="A-OTF UD Shin Go Pr6N L" panose="020B0300000000000000" pitchFamily="34" charset="-128"/>
                <a:ea typeface="A-OTF UD Shin Go Pr6N L" panose="020B0300000000000000" pitchFamily="34" charset="-128"/>
              </a:rPr>
              <a:t>■機能名称</a:t>
            </a: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A8F9168C-9347-3D4D-FD54-164C3A5779AC}"/>
              </a:ext>
            </a:extLst>
          </p:cNvPr>
          <p:cNvSpPr txBox="1"/>
          <p:nvPr/>
        </p:nvSpPr>
        <p:spPr>
          <a:xfrm>
            <a:off x="5760000" y="864000"/>
            <a:ext cx="6072224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200" dirty="0">
                <a:latin typeface="A-OTF UD Shin Go Pr6N L" panose="020B0300000000000000" pitchFamily="34" charset="-128"/>
                <a:ea typeface="A-OTF UD Shin Go Pr6N L" panose="020B0300000000000000" pitchFamily="34" charset="-128"/>
              </a:rPr>
              <a:t>A</a:t>
            </a:r>
            <a:r>
              <a:rPr lang="ja-JP" altLang="en-US" sz="1200">
                <a:latin typeface="A-OTF UD Shin Go Pr6N L" panose="020B0300000000000000" pitchFamily="34" charset="-128"/>
                <a:ea typeface="A-OTF UD Shin Go Pr6N L" panose="020B0300000000000000" pitchFamily="34" charset="-128"/>
              </a:rPr>
              <a:t>：従来の定型文の編集位置メニュー。</a:t>
            </a:r>
            <a:endParaRPr lang="en-US" altLang="ja-JP" sz="1200" dirty="0">
              <a:latin typeface="A-OTF UD Shin Go Pr6N L" panose="020B0300000000000000" pitchFamily="34" charset="-128"/>
              <a:ea typeface="A-OTF UD Shin Go Pr6N L" panose="020B0300000000000000" pitchFamily="34" charset="-128"/>
            </a:endParaRPr>
          </a:p>
          <a:p>
            <a:r>
              <a:rPr lang="ja-JP" altLang="en-US" sz="1200">
                <a:latin typeface="A-OTF UD Shin Go Pr6N L" panose="020B0300000000000000" pitchFamily="34" charset="-128"/>
                <a:ea typeface="A-OTF UD Shin Go Pr6N L" panose="020B0300000000000000" pitchFamily="34" charset="-128"/>
              </a:rPr>
              <a:t>　　フラグで切替。同時に表示はしない。</a:t>
            </a:r>
            <a:endParaRPr lang="en-US" altLang="ja-JP" sz="1200" dirty="0">
              <a:latin typeface="A-OTF UD Shin Go Pr6N L" panose="020B0300000000000000" pitchFamily="34" charset="-128"/>
              <a:ea typeface="A-OTF UD Shin Go Pr6N L" panose="020B0300000000000000" pitchFamily="34" charset="-128"/>
            </a:endParaRPr>
          </a:p>
          <a:p>
            <a:endParaRPr lang="en-US" altLang="ja-JP" sz="1200" dirty="0">
              <a:latin typeface="A-OTF UD Shin Go Pr6N L" panose="020B0300000000000000" pitchFamily="34" charset="-128"/>
              <a:ea typeface="A-OTF UD Shin Go Pr6N L" panose="020B0300000000000000" pitchFamily="34" charset="-128"/>
            </a:endParaRPr>
          </a:p>
          <a:p>
            <a:r>
              <a:rPr lang="en-US" altLang="ja-JP" sz="1200" dirty="0">
                <a:latin typeface="A-OTF UD Shin Go Pr6N L" panose="020B0300000000000000" pitchFamily="34" charset="-128"/>
                <a:ea typeface="A-OTF UD Shin Go Pr6N L" panose="020B0300000000000000" pitchFamily="34" charset="-128"/>
              </a:rPr>
              <a:t>B</a:t>
            </a:r>
            <a:r>
              <a:rPr lang="ja-JP" altLang="en-US" sz="1200">
                <a:latin typeface="A-OTF UD Shin Go Pr6N L" panose="020B0300000000000000" pitchFamily="34" charset="-128"/>
                <a:ea typeface="A-OTF UD Shin Go Pr6N L" panose="020B0300000000000000" pitchFamily="34" charset="-128"/>
              </a:rPr>
              <a:t>：新定型文</a:t>
            </a:r>
            <a:endParaRPr lang="en-US" altLang="ja-JP" sz="1200" dirty="0">
              <a:latin typeface="A-OTF UD Shin Go Pr6N L" panose="020B0300000000000000" pitchFamily="34" charset="-128"/>
              <a:ea typeface="A-OTF UD Shin Go Pr6N L" panose="020B0300000000000000" pitchFamily="34" charset="-128"/>
            </a:endParaRPr>
          </a:p>
          <a:p>
            <a:r>
              <a:rPr lang="ja-JP" altLang="en-US" sz="1200">
                <a:latin typeface="A-OTF UD Shin Go Pr6N L" panose="020B0300000000000000" pitchFamily="34" charset="-128"/>
                <a:ea typeface="A-OTF UD Shin Go Pr6N L" panose="020B0300000000000000" pitchFamily="34" charset="-128"/>
              </a:rPr>
              <a:t>　定型文のカテゴリー</a:t>
            </a:r>
            <a:r>
              <a:rPr lang="en-US" altLang="ja-JP" sz="1200" dirty="0">
                <a:latin typeface="A-OTF UD Shin Go Pr6N L" panose="020B0300000000000000" pitchFamily="34" charset="-128"/>
                <a:ea typeface="A-OTF UD Shin Go Pr6N L" panose="020B0300000000000000" pitchFamily="34" charset="-128"/>
              </a:rPr>
              <a:t>10</a:t>
            </a:r>
            <a:r>
              <a:rPr lang="ja-JP" altLang="en-US" sz="1200">
                <a:latin typeface="A-OTF UD Shin Go Pr6N L" panose="020B0300000000000000" pitchFamily="34" charset="-128"/>
                <a:ea typeface="A-OTF UD Shin Go Pr6N L" panose="020B0300000000000000" pitchFamily="34" charset="-128"/>
              </a:rPr>
              <a:t>個を表示。</a:t>
            </a:r>
            <a:endParaRPr lang="en-US" altLang="ja-JP" sz="1200" dirty="0">
              <a:latin typeface="A-OTF UD Shin Go Pr6N L" panose="020B0300000000000000" pitchFamily="34" charset="-128"/>
              <a:ea typeface="A-OTF UD Shin Go Pr6N L" panose="020B0300000000000000" pitchFamily="34" charset="-128"/>
            </a:endParaRPr>
          </a:p>
          <a:p>
            <a:endParaRPr lang="en-US" altLang="ja-JP" sz="1200" dirty="0">
              <a:latin typeface="A-OTF UD Shin Go Pr6N L" panose="020B0300000000000000" pitchFamily="34" charset="-128"/>
              <a:ea typeface="A-OTF UD Shin Go Pr6N L" panose="020B0300000000000000" pitchFamily="34" charset="-128"/>
            </a:endParaRPr>
          </a:p>
          <a:p>
            <a:r>
              <a:rPr lang="ja-JP" altLang="en-US" sz="1200">
                <a:latin typeface="A-OTF UD Shin Go Pr6N L" panose="020B0300000000000000" pitchFamily="34" charset="-128"/>
                <a:ea typeface="A-OTF UD Shin Go Pr6N L" panose="020B0300000000000000" pitchFamily="34" charset="-128"/>
              </a:rPr>
              <a:t>　表示項目（左から）</a:t>
            </a:r>
            <a:endParaRPr lang="en-US" altLang="ja-JP" sz="1200" dirty="0">
              <a:latin typeface="A-OTF UD Shin Go Pr6N L" panose="020B0300000000000000" pitchFamily="34" charset="-128"/>
              <a:ea typeface="A-OTF UD Shin Go Pr6N L" panose="020B0300000000000000" pitchFamily="34" charset="-128"/>
            </a:endParaRPr>
          </a:p>
          <a:p>
            <a:r>
              <a:rPr lang="ja-JP" altLang="en-US" sz="1200">
                <a:latin typeface="A-OTF UD Shin Go Pr6N L" panose="020B0300000000000000" pitchFamily="34" charset="-128"/>
                <a:ea typeface="A-OTF UD Shin Go Pr6N L" panose="020B0300000000000000" pitchFamily="34" charset="-128"/>
              </a:rPr>
              <a:t>　・定型文</a:t>
            </a:r>
            <a:r>
              <a:rPr lang="en-US" altLang="ja-JP" sz="1200" dirty="0">
                <a:latin typeface="A-OTF UD Shin Go Pr6N L" panose="020B0300000000000000" pitchFamily="34" charset="-128"/>
                <a:ea typeface="A-OTF UD Shin Go Pr6N L" panose="020B0300000000000000" pitchFamily="34" charset="-128"/>
              </a:rPr>
              <a:t>1〜10</a:t>
            </a:r>
            <a:r>
              <a:rPr lang="ja-JP" altLang="en-US" sz="1200">
                <a:latin typeface="A-OTF UD Shin Go Pr6N L" panose="020B0300000000000000" pitchFamily="34" charset="-128"/>
                <a:ea typeface="A-OTF UD Shin Go Pr6N L" panose="020B0300000000000000" pitchFamily="34" charset="-128"/>
              </a:rPr>
              <a:t>の行</a:t>
            </a:r>
            <a:endParaRPr lang="en-US" altLang="ja-JP" sz="1200" dirty="0">
              <a:latin typeface="A-OTF UD Shin Go Pr6N L" panose="020B0300000000000000" pitchFamily="34" charset="-128"/>
              <a:ea typeface="A-OTF UD Shin Go Pr6N L" panose="020B0300000000000000" pitchFamily="34" charset="-128"/>
            </a:endParaRPr>
          </a:p>
          <a:p>
            <a:r>
              <a:rPr lang="ja-JP" altLang="en-US" sz="1200">
                <a:latin typeface="A-OTF UD Shin Go Pr6N L" panose="020B0300000000000000" pitchFamily="34" charset="-128"/>
                <a:ea typeface="A-OTF UD Shin Go Pr6N L" panose="020B0300000000000000" pitchFamily="34" charset="-128"/>
              </a:rPr>
              <a:t>　・カテゴリー名テキストフィールド（編集可能）</a:t>
            </a:r>
            <a:endParaRPr lang="en-US" altLang="ja-JP" sz="1200" dirty="0">
              <a:latin typeface="A-OTF UD Shin Go Pr6N L" panose="020B0300000000000000" pitchFamily="34" charset="-128"/>
              <a:ea typeface="A-OTF UD Shin Go Pr6N L" panose="020B0300000000000000" pitchFamily="34" charset="-128"/>
            </a:endParaRPr>
          </a:p>
          <a:p>
            <a:r>
              <a:rPr lang="ja-JP" altLang="en-US" sz="1200">
                <a:latin typeface="A-OTF UD Shin Go Pr6N L" panose="020B0300000000000000" pitchFamily="34" charset="-128"/>
                <a:ea typeface="A-OTF UD Shin Go Pr6N L" panose="020B0300000000000000" pitchFamily="34" charset="-128"/>
              </a:rPr>
              <a:t>　・表示する／表示しない　ラジオボタン</a:t>
            </a:r>
            <a:endParaRPr lang="en-US" altLang="ja-JP" sz="1200" dirty="0">
              <a:latin typeface="A-OTF UD Shin Go Pr6N L" panose="020B0300000000000000" pitchFamily="34" charset="-128"/>
              <a:ea typeface="A-OTF UD Shin Go Pr6N L" panose="020B0300000000000000" pitchFamily="34" charset="-128"/>
            </a:endParaRPr>
          </a:p>
          <a:p>
            <a:r>
              <a:rPr lang="ja-JP" altLang="en-US" sz="1200">
                <a:latin typeface="A-OTF UD Shin Go Pr6N L" panose="020B0300000000000000" pitchFamily="34" charset="-128"/>
                <a:ea typeface="A-OTF UD Shin Go Pr6N L" panose="020B0300000000000000" pitchFamily="34" charset="-128"/>
              </a:rPr>
              <a:t>　・更新保存ボタン</a:t>
            </a:r>
            <a:endParaRPr lang="en-US" altLang="ja-JP" sz="1200" dirty="0">
              <a:latin typeface="A-OTF UD Shin Go Pr6N L" panose="020B0300000000000000" pitchFamily="34" charset="-128"/>
              <a:ea typeface="A-OTF UD Shin Go Pr6N L" panose="020B0300000000000000" pitchFamily="34" charset="-128"/>
            </a:endParaRPr>
          </a:p>
          <a:p>
            <a:r>
              <a:rPr lang="ja-JP" altLang="en-US" sz="1200">
                <a:latin typeface="A-OTF UD Shin Go Pr6N L" panose="020B0300000000000000" pitchFamily="34" charset="-128"/>
                <a:ea typeface="A-OTF UD Shin Go Pr6N L" panose="020B0300000000000000" pitchFamily="34" charset="-128"/>
              </a:rPr>
              <a:t>　・定型文編集・追加ボタン</a:t>
            </a:r>
            <a:endParaRPr lang="en-US" altLang="ja-JP" sz="1200" dirty="0">
              <a:latin typeface="A-OTF UD Shin Go Pr6N L" panose="020B0300000000000000" pitchFamily="34" charset="-128"/>
              <a:ea typeface="A-OTF UD Shin Go Pr6N L" panose="020B0300000000000000" pitchFamily="34" charset="-128"/>
            </a:endParaRPr>
          </a:p>
          <a:p>
            <a:endParaRPr lang="en-US" altLang="ja-JP" sz="1200" dirty="0">
              <a:latin typeface="A-OTF UD Shin Go Pr6N L" panose="020B0300000000000000" pitchFamily="34" charset="-128"/>
              <a:ea typeface="A-OTF UD Shin Go Pr6N L" panose="020B0300000000000000" pitchFamily="34" charset="-128"/>
            </a:endParaRPr>
          </a:p>
          <a:p>
            <a:r>
              <a:rPr lang="ja-JP" altLang="en-US" sz="1200">
                <a:latin typeface="A-OTF UD Shin Go Pr6N L" panose="020B0300000000000000" pitchFamily="34" charset="-128"/>
                <a:ea typeface="A-OTF UD Shin Go Pr6N L" panose="020B0300000000000000" pitchFamily="34" charset="-128"/>
              </a:rPr>
              <a:t>●動作仕様</a:t>
            </a:r>
            <a:endParaRPr lang="en-US" altLang="ja-JP" sz="1200" dirty="0">
              <a:latin typeface="A-OTF UD Shin Go Pr6N L" panose="020B0300000000000000" pitchFamily="34" charset="-128"/>
              <a:ea typeface="A-OTF UD Shin Go Pr6N L" panose="020B0300000000000000" pitchFamily="34" charset="-128"/>
            </a:endParaRPr>
          </a:p>
          <a:p>
            <a:r>
              <a:rPr lang="ja-JP" altLang="en-US" sz="1200">
                <a:latin typeface="A-OTF UD Shin Go Pr6N L" panose="020B0300000000000000" pitchFamily="34" charset="-128"/>
                <a:ea typeface="A-OTF UD Shin Go Pr6N L" panose="020B0300000000000000" pitchFamily="34" charset="-128"/>
              </a:rPr>
              <a:t>　</a:t>
            </a:r>
            <a:r>
              <a:rPr lang="en-US" altLang="ja-JP" sz="1200" dirty="0">
                <a:latin typeface="A-OTF UD Shin Go Pr6N L" panose="020B0300000000000000" pitchFamily="34" charset="-128"/>
                <a:ea typeface="A-OTF UD Shin Go Pr6N L" panose="020B0300000000000000" pitchFamily="34" charset="-128"/>
              </a:rPr>
              <a:t>【</a:t>
            </a:r>
            <a:r>
              <a:rPr lang="ja-JP" altLang="en-US" sz="1200">
                <a:latin typeface="A-OTF UD Shin Go Pr6N L" panose="020B0300000000000000" pitchFamily="34" charset="-128"/>
                <a:ea typeface="A-OTF UD Shin Go Pr6N L" panose="020B0300000000000000" pitchFamily="34" charset="-128"/>
              </a:rPr>
              <a:t>カテゴリー名</a:t>
            </a:r>
            <a:r>
              <a:rPr lang="en-US" altLang="ja-JP" sz="1200" dirty="0">
                <a:latin typeface="A-OTF UD Shin Go Pr6N L" panose="020B0300000000000000" pitchFamily="34" charset="-128"/>
                <a:ea typeface="A-OTF UD Shin Go Pr6N L" panose="020B0300000000000000" pitchFamily="34" charset="-128"/>
              </a:rPr>
              <a:t>】</a:t>
            </a:r>
            <a:r>
              <a:rPr lang="ja-JP" altLang="en-US" sz="1200">
                <a:latin typeface="A-OTF UD Shin Go Pr6N L" panose="020B0300000000000000" pitchFamily="34" charset="-128"/>
                <a:ea typeface="A-OTF UD Shin Go Pr6N L" panose="020B0300000000000000" pitchFamily="34" charset="-128"/>
              </a:rPr>
              <a:t>テキストフィールド</a:t>
            </a:r>
            <a:endParaRPr lang="en-US" altLang="ja-JP" sz="1200" dirty="0">
              <a:latin typeface="A-OTF UD Shin Go Pr6N L" panose="020B0300000000000000" pitchFamily="34" charset="-128"/>
              <a:ea typeface="A-OTF UD Shin Go Pr6N L" panose="020B0300000000000000" pitchFamily="34" charset="-128"/>
            </a:endParaRPr>
          </a:p>
          <a:p>
            <a:r>
              <a:rPr lang="ja-JP" altLang="en-US" sz="1200">
                <a:latin typeface="A-OTF UD Shin Go Pr6N L" panose="020B0300000000000000" pitchFamily="34" charset="-128"/>
                <a:ea typeface="A-OTF UD Shin Go Pr6N L" panose="020B0300000000000000" pitchFamily="34" charset="-128"/>
              </a:rPr>
              <a:t>　　初期値　カテゴリー</a:t>
            </a:r>
            <a:r>
              <a:rPr lang="en-US" altLang="ja-JP" sz="1200" dirty="0">
                <a:latin typeface="A-OTF UD Shin Go Pr6N L" panose="020B0300000000000000" pitchFamily="34" charset="-128"/>
                <a:ea typeface="A-OTF UD Shin Go Pr6N L" panose="020B0300000000000000" pitchFamily="34" charset="-128"/>
              </a:rPr>
              <a:t>1</a:t>
            </a:r>
            <a:r>
              <a:rPr lang="ja-JP" altLang="en-US" sz="1200">
                <a:latin typeface="A-OTF UD Shin Go Pr6N L" panose="020B0300000000000000" pitchFamily="34" charset="-128"/>
                <a:ea typeface="A-OTF UD Shin Go Pr6N L" panose="020B0300000000000000" pitchFamily="34" charset="-128"/>
              </a:rPr>
              <a:t>　　</a:t>
            </a:r>
            <a:r>
              <a:rPr lang="en-US" altLang="ja-JP" sz="1200" dirty="0">
                <a:latin typeface="A-OTF UD Shin Go Pr6N L" panose="020B0300000000000000" pitchFamily="34" charset="-128"/>
                <a:ea typeface="A-OTF UD Shin Go Pr6N L" panose="020B0300000000000000" pitchFamily="34" charset="-128"/>
              </a:rPr>
              <a:t>※</a:t>
            </a:r>
            <a:r>
              <a:rPr lang="ja-JP" altLang="en-US" sz="1200">
                <a:latin typeface="A-OTF UD Shin Go Pr6N L" panose="020B0300000000000000" pitchFamily="34" charset="-128"/>
                <a:ea typeface="A-OTF UD Shin Go Pr6N L" panose="020B0300000000000000" pitchFamily="34" charset="-128"/>
              </a:rPr>
              <a:t>以降カテゴリー</a:t>
            </a:r>
            <a:r>
              <a:rPr lang="en-US" altLang="ja-JP" sz="1200" dirty="0">
                <a:latin typeface="A-OTF UD Shin Go Pr6N L" panose="020B0300000000000000" pitchFamily="34" charset="-128"/>
                <a:ea typeface="A-OTF UD Shin Go Pr6N L" panose="020B0300000000000000" pitchFamily="34" charset="-128"/>
              </a:rPr>
              <a:t>10</a:t>
            </a:r>
            <a:r>
              <a:rPr lang="ja-JP" altLang="en-US" sz="1200">
                <a:latin typeface="A-OTF UD Shin Go Pr6N L" panose="020B0300000000000000" pitchFamily="34" charset="-128"/>
                <a:ea typeface="A-OTF UD Shin Go Pr6N L" panose="020B0300000000000000" pitchFamily="34" charset="-128"/>
              </a:rPr>
              <a:t>まで</a:t>
            </a:r>
            <a:endParaRPr lang="en-US" altLang="ja-JP" sz="1200" dirty="0">
              <a:latin typeface="A-OTF UD Shin Go Pr6N L" panose="020B0300000000000000" pitchFamily="34" charset="-128"/>
              <a:ea typeface="A-OTF UD Shin Go Pr6N L" panose="020B0300000000000000" pitchFamily="34" charset="-128"/>
            </a:endParaRPr>
          </a:p>
          <a:p>
            <a:endParaRPr lang="en-US" altLang="ja-JP" sz="1200" dirty="0">
              <a:latin typeface="A-OTF UD Shin Go Pr6N L" panose="020B0300000000000000" pitchFamily="34" charset="-128"/>
              <a:ea typeface="A-OTF UD Shin Go Pr6N L" panose="020B0300000000000000" pitchFamily="34" charset="-128"/>
            </a:endParaRPr>
          </a:p>
          <a:p>
            <a:r>
              <a:rPr lang="ja-JP" altLang="en-US" sz="1200">
                <a:latin typeface="A-OTF UD Shin Go Pr6N L" panose="020B0300000000000000" pitchFamily="34" charset="-128"/>
                <a:ea typeface="A-OTF UD Shin Go Pr6N L" panose="020B0300000000000000" pitchFamily="34" charset="-128"/>
              </a:rPr>
              <a:t>　</a:t>
            </a:r>
            <a:r>
              <a:rPr lang="en-US" altLang="ja-JP" sz="1200" dirty="0">
                <a:latin typeface="A-OTF UD Shin Go Pr6N L" panose="020B0300000000000000" pitchFamily="34" charset="-128"/>
                <a:ea typeface="A-OTF UD Shin Go Pr6N L" panose="020B0300000000000000" pitchFamily="34" charset="-128"/>
              </a:rPr>
              <a:t>【</a:t>
            </a:r>
            <a:r>
              <a:rPr lang="ja-JP" altLang="en-US" sz="1200">
                <a:latin typeface="A-OTF UD Shin Go Pr6N L" panose="020B0300000000000000" pitchFamily="34" charset="-128"/>
                <a:ea typeface="A-OTF UD Shin Go Pr6N L" panose="020B0300000000000000" pitchFamily="34" charset="-128"/>
              </a:rPr>
              <a:t>表示する／表示しない</a:t>
            </a:r>
            <a:r>
              <a:rPr lang="en-US" altLang="ja-JP" sz="1200" dirty="0">
                <a:latin typeface="A-OTF UD Shin Go Pr6N L" panose="020B0300000000000000" pitchFamily="34" charset="-128"/>
                <a:ea typeface="A-OTF UD Shin Go Pr6N L" panose="020B0300000000000000" pitchFamily="34" charset="-128"/>
              </a:rPr>
              <a:t>】</a:t>
            </a:r>
            <a:r>
              <a:rPr lang="ja-JP" altLang="en-US" sz="1200">
                <a:latin typeface="A-OTF UD Shin Go Pr6N L" panose="020B0300000000000000" pitchFamily="34" charset="-128"/>
                <a:ea typeface="A-OTF UD Shin Go Pr6N L" panose="020B0300000000000000" pitchFamily="34" charset="-128"/>
              </a:rPr>
              <a:t>ラジオボタン</a:t>
            </a:r>
            <a:endParaRPr lang="en-US" altLang="ja-JP" sz="1200" dirty="0">
              <a:latin typeface="A-OTF UD Shin Go Pr6N L" panose="020B0300000000000000" pitchFamily="34" charset="-128"/>
              <a:ea typeface="A-OTF UD Shin Go Pr6N L" panose="020B0300000000000000" pitchFamily="34" charset="-128"/>
            </a:endParaRPr>
          </a:p>
          <a:p>
            <a:r>
              <a:rPr lang="ja-JP" altLang="en-US" sz="1200">
                <a:latin typeface="A-OTF UD Shin Go Pr6N L" panose="020B0300000000000000" pitchFamily="34" charset="-128"/>
                <a:ea typeface="A-OTF UD Shin Go Pr6N L" panose="020B0300000000000000" pitchFamily="34" charset="-128"/>
              </a:rPr>
              <a:t>　　初期値　表示しない</a:t>
            </a:r>
            <a:r>
              <a:rPr lang="en-US" altLang="ja-JP" sz="1200" dirty="0">
                <a:latin typeface="A-OTF UD Shin Go Pr6N L" panose="020B0300000000000000" pitchFamily="34" charset="-128"/>
                <a:ea typeface="A-OTF UD Shin Go Pr6N L" panose="020B0300000000000000" pitchFamily="34" charset="-128"/>
              </a:rPr>
              <a:t>	</a:t>
            </a:r>
            <a:r>
              <a:rPr lang="ja-JP" altLang="en-US" sz="1200">
                <a:latin typeface="A-OTF UD Shin Go Pr6N L" panose="020B0300000000000000" pitchFamily="34" charset="-128"/>
                <a:ea typeface="A-OTF UD Shin Go Pr6N L" panose="020B0300000000000000" pitchFamily="34" charset="-128"/>
              </a:rPr>
              <a:t>　</a:t>
            </a:r>
            <a:r>
              <a:rPr lang="en-US" altLang="ja-JP" sz="1200" dirty="0">
                <a:latin typeface="A-OTF UD Shin Go Pr6N L" panose="020B0300000000000000" pitchFamily="34" charset="-128"/>
                <a:ea typeface="A-OTF UD Shin Go Pr6N L" panose="020B0300000000000000" pitchFamily="34" charset="-128"/>
              </a:rPr>
              <a:t>※</a:t>
            </a:r>
            <a:r>
              <a:rPr lang="ja-JP" altLang="en-US" sz="1200">
                <a:latin typeface="A-OTF UD Shin Go Pr6N L" panose="020B0300000000000000" pitchFamily="34" charset="-128"/>
                <a:ea typeface="A-OTF UD Shin Go Pr6N L" panose="020B0300000000000000" pitchFamily="34" charset="-128"/>
              </a:rPr>
              <a:t>可能ならカテゴリー</a:t>
            </a:r>
            <a:r>
              <a:rPr lang="en-US" altLang="ja-JP" sz="1200" dirty="0">
                <a:latin typeface="A-OTF UD Shin Go Pr6N L" panose="020B0300000000000000" pitchFamily="34" charset="-128"/>
                <a:ea typeface="A-OTF UD Shin Go Pr6N L" panose="020B0300000000000000" pitchFamily="34" charset="-128"/>
              </a:rPr>
              <a:t>1</a:t>
            </a:r>
            <a:r>
              <a:rPr lang="ja-JP" altLang="en-US" sz="1200">
                <a:latin typeface="A-OTF UD Shin Go Pr6N L" panose="020B0300000000000000" pitchFamily="34" charset="-128"/>
                <a:ea typeface="A-OTF UD Shin Go Pr6N L" panose="020B0300000000000000" pitchFamily="34" charset="-128"/>
              </a:rPr>
              <a:t>のみ</a:t>
            </a:r>
            <a:r>
              <a:rPr lang="en-US" altLang="ja-JP" sz="1200" dirty="0">
                <a:latin typeface="A-OTF UD Shin Go Pr6N L" panose="020B0300000000000000" pitchFamily="34" charset="-128"/>
                <a:ea typeface="A-OTF UD Shin Go Pr6N L" panose="020B0300000000000000" pitchFamily="34" charset="-128"/>
              </a:rPr>
              <a:t> </a:t>
            </a:r>
            <a:r>
              <a:rPr lang="ja-JP" altLang="en-US" sz="1200">
                <a:latin typeface="A-OTF UD Shin Go Pr6N L" panose="020B0300000000000000" pitchFamily="34" charset="-128"/>
                <a:ea typeface="A-OTF UD Shin Go Pr6N L" panose="020B0300000000000000" pitchFamily="34" charset="-128"/>
              </a:rPr>
              <a:t>表示する</a:t>
            </a:r>
            <a:endParaRPr lang="en-US" altLang="ja-JP" sz="1200" dirty="0">
              <a:latin typeface="A-OTF UD Shin Go Pr6N L" panose="020B0300000000000000" pitchFamily="34" charset="-128"/>
              <a:ea typeface="A-OTF UD Shin Go Pr6N L" panose="020B0300000000000000" pitchFamily="34" charset="-128"/>
            </a:endParaRPr>
          </a:p>
          <a:p>
            <a:endParaRPr lang="en-US" altLang="ja-JP" sz="1200" dirty="0">
              <a:latin typeface="A-OTF UD Shin Go Pr6N L" panose="020B0300000000000000" pitchFamily="34" charset="-128"/>
              <a:ea typeface="A-OTF UD Shin Go Pr6N L" panose="020B0300000000000000" pitchFamily="34" charset="-128"/>
            </a:endParaRPr>
          </a:p>
          <a:p>
            <a:r>
              <a:rPr lang="ja-JP" altLang="en-US" sz="1200">
                <a:latin typeface="A-OTF UD Shin Go Pr6N L" panose="020B0300000000000000" pitchFamily="34" charset="-128"/>
                <a:ea typeface="A-OTF UD Shin Go Pr6N L" panose="020B0300000000000000" pitchFamily="34" charset="-128"/>
              </a:rPr>
              <a:t>　</a:t>
            </a:r>
            <a:r>
              <a:rPr lang="en-US" altLang="ja-JP" sz="1200" dirty="0">
                <a:latin typeface="A-OTF UD Shin Go Pr6N L" panose="020B0300000000000000" pitchFamily="34" charset="-128"/>
                <a:ea typeface="A-OTF UD Shin Go Pr6N L" panose="020B0300000000000000" pitchFamily="34" charset="-128"/>
              </a:rPr>
              <a:t>【</a:t>
            </a:r>
            <a:r>
              <a:rPr lang="ja-JP" altLang="en-US" sz="1200">
                <a:latin typeface="A-OTF UD Shin Go Pr6N L" panose="020B0300000000000000" pitchFamily="34" charset="-128"/>
                <a:ea typeface="A-OTF UD Shin Go Pr6N L" panose="020B0300000000000000" pitchFamily="34" charset="-128"/>
              </a:rPr>
              <a:t>更新保存</a:t>
            </a:r>
            <a:r>
              <a:rPr lang="en-US" altLang="ja-JP" sz="1200" dirty="0">
                <a:latin typeface="A-OTF UD Shin Go Pr6N L" panose="020B0300000000000000" pitchFamily="34" charset="-128"/>
                <a:ea typeface="A-OTF UD Shin Go Pr6N L" panose="020B0300000000000000" pitchFamily="34" charset="-128"/>
              </a:rPr>
              <a:t>】</a:t>
            </a:r>
            <a:r>
              <a:rPr lang="ja-JP" altLang="en-US" sz="1200">
                <a:latin typeface="A-OTF UD Shin Go Pr6N L" panose="020B0300000000000000" pitchFamily="34" charset="-128"/>
                <a:ea typeface="A-OTF UD Shin Go Pr6N L" panose="020B0300000000000000" pitchFamily="34" charset="-128"/>
              </a:rPr>
              <a:t>ボタン</a:t>
            </a:r>
            <a:endParaRPr lang="en-US" altLang="ja-JP" sz="1200" dirty="0">
              <a:latin typeface="A-OTF UD Shin Go Pr6N L" panose="020B0300000000000000" pitchFamily="34" charset="-128"/>
              <a:ea typeface="A-OTF UD Shin Go Pr6N L" panose="020B0300000000000000" pitchFamily="34" charset="-128"/>
            </a:endParaRPr>
          </a:p>
          <a:p>
            <a:r>
              <a:rPr lang="ja-JP" altLang="en-US" sz="1200">
                <a:latin typeface="A-OTF UD Shin Go Pr6N L" panose="020B0300000000000000" pitchFamily="34" charset="-128"/>
                <a:ea typeface="A-OTF UD Shin Go Pr6N L" panose="020B0300000000000000" pitchFamily="34" charset="-128"/>
              </a:rPr>
              <a:t>　　カテゴリー名テキストフィールド、表示する／表示しない</a:t>
            </a:r>
            <a:endParaRPr lang="en-US" altLang="ja-JP" sz="1200" dirty="0">
              <a:latin typeface="A-OTF UD Shin Go Pr6N L" panose="020B0300000000000000" pitchFamily="34" charset="-128"/>
              <a:ea typeface="A-OTF UD Shin Go Pr6N L" panose="020B0300000000000000" pitchFamily="34" charset="-128"/>
            </a:endParaRPr>
          </a:p>
          <a:p>
            <a:r>
              <a:rPr lang="ja-JP" altLang="en-US" sz="1200">
                <a:latin typeface="A-OTF UD Shin Go Pr6N L" panose="020B0300000000000000" pitchFamily="34" charset="-128"/>
                <a:ea typeface="A-OTF UD Shin Go Pr6N L" panose="020B0300000000000000" pitchFamily="34" charset="-128"/>
              </a:rPr>
              <a:t>　　の変更を行った際に押すボタン。</a:t>
            </a:r>
            <a:endParaRPr lang="en-US" altLang="ja-JP" sz="1200" dirty="0">
              <a:latin typeface="A-OTF UD Shin Go Pr6N L" panose="020B0300000000000000" pitchFamily="34" charset="-128"/>
              <a:ea typeface="A-OTF UD Shin Go Pr6N L" panose="020B0300000000000000" pitchFamily="34" charset="-128"/>
            </a:endParaRPr>
          </a:p>
          <a:p>
            <a:r>
              <a:rPr lang="ja-JP" altLang="en-US" sz="1200">
                <a:latin typeface="A-OTF UD Shin Go Pr6N L" panose="020B0300000000000000" pitchFamily="34" charset="-128"/>
                <a:ea typeface="A-OTF UD Shin Go Pr6N L" panose="020B0300000000000000" pitchFamily="34" charset="-128"/>
              </a:rPr>
              <a:t>　　</a:t>
            </a:r>
            <a:r>
              <a:rPr lang="ja-JP" altLang="en-US" sz="1200">
                <a:solidFill>
                  <a:srgbClr val="FF0000"/>
                </a:solidFill>
                <a:latin typeface="A-OTF UD Shin Go Pr6N L" panose="020B0300000000000000" pitchFamily="34" charset="-128"/>
                <a:ea typeface="A-OTF UD Shin Go Pr6N L" panose="020B0300000000000000" pitchFamily="34" charset="-128"/>
              </a:rPr>
              <a:t>行毎に処理</a:t>
            </a:r>
            <a:r>
              <a:rPr lang="ja-JP" altLang="en-US" sz="1200">
                <a:latin typeface="A-OTF UD Shin Go Pr6N L" panose="020B0300000000000000" pitchFamily="34" charset="-128"/>
                <a:ea typeface="A-OTF UD Shin Go Pr6N L" panose="020B0300000000000000" pitchFamily="34" charset="-128"/>
              </a:rPr>
              <a:t>を行い、デフォルトはグレイアウト（押せない）。</a:t>
            </a:r>
            <a:endParaRPr lang="en-US" altLang="ja-JP" sz="1200" dirty="0">
              <a:latin typeface="A-OTF UD Shin Go Pr6N L" panose="020B0300000000000000" pitchFamily="34" charset="-128"/>
              <a:ea typeface="A-OTF UD Shin Go Pr6N L" panose="020B0300000000000000" pitchFamily="34" charset="-128"/>
            </a:endParaRPr>
          </a:p>
          <a:p>
            <a:r>
              <a:rPr lang="ja-JP" altLang="en-US" sz="1200">
                <a:latin typeface="A-OTF UD Shin Go Pr6N L" panose="020B0300000000000000" pitchFamily="34" charset="-128"/>
                <a:ea typeface="A-OTF UD Shin Go Pr6N L" panose="020B0300000000000000" pitchFamily="34" charset="-128"/>
              </a:rPr>
              <a:t>　　変更が行われるとグリーンのボタンになる。押すと保存され、この画面に留まる。</a:t>
            </a:r>
            <a:endParaRPr lang="en-US" altLang="ja-JP" sz="1200" dirty="0">
              <a:latin typeface="A-OTF UD Shin Go Pr6N L" panose="020B0300000000000000" pitchFamily="34" charset="-128"/>
              <a:ea typeface="A-OTF UD Shin Go Pr6N L" panose="020B0300000000000000" pitchFamily="34" charset="-128"/>
            </a:endParaRPr>
          </a:p>
          <a:p>
            <a:r>
              <a:rPr lang="ja-JP" altLang="en-US" sz="1200">
                <a:latin typeface="A-OTF UD Shin Go Pr6N L" panose="020B0300000000000000" pitchFamily="34" charset="-128"/>
                <a:ea typeface="A-OTF UD Shin Go Pr6N L" panose="020B0300000000000000" pitchFamily="34" charset="-128"/>
              </a:rPr>
              <a:t>　　保存失敗時　アラートダイアログで表示。</a:t>
            </a:r>
            <a:endParaRPr lang="en-US" altLang="ja-JP" sz="1200" dirty="0">
              <a:latin typeface="A-OTF UD Shin Go Pr6N L" panose="020B0300000000000000" pitchFamily="34" charset="-128"/>
              <a:ea typeface="A-OTF UD Shin Go Pr6N L" panose="020B0300000000000000" pitchFamily="34" charset="-128"/>
            </a:endParaRPr>
          </a:p>
          <a:p>
            <a:endParaRPr lang="en-US" altLang="ja-JP" sz="1200" dirty="0">
              <a:latin typeface="A-OTF UD Shin Go Pr6N L" panose="020B0300000000000000" pitchFamily="34" charset="-128"/>
              <a:ea typeface="A-OTF UD Shin Go Pr6N L" panose="020B0300000000000000" pitchFamily="34" charset="-128"/>
            </a:endParaRPr>
          </a:p>
          <a:p>
            <a:r>
              <a:rPr lang="ja-JP" altLang="en-US" sz="1200">
                <a:latin typeface="A-OTF UD Shin Go Pr6N L" panose="020B0300000000000000" pitchFamily="34" charset="-128"/>
                <a:ea typeface="A-OTF UD Shin Go Pr6N L" panose="020B0300000000000000" pitchFamily="34" charset="-128"/>
              </a:rPr>
              <a:t>　</a:t>
            </a:r>
            <a:r>
              <a:rPr lang="en-US" altLang="ja-JP" sz="1200" dirty="0">
                <a:latin typeface="A-OTF UD Shin Go Pr6N L" panose="020B0300000000000000" pitchFamily="34" charset="-128"/>
                <a:ea typeface="A-OTF UD Shin Go Pr6N L" panose="020B0300000000000000" pitchFamily="34" charset="-128"/>
              </a:rPr>
              <a:t>【</a:t>
            </a:r>
            <a:r>
              <a:rPr lang="ja-JP" altLang="en-US" sz="1200">
                <a:latin typeface="A-OTF UD Shin Go Pr6N L" panose="020B0300000000000000" pitchFamily="34" charset="-128"/>
                <a:ea typeface="A-OTF UD Shin Go Pr6N L" panose="020B0300000000000000" pitchFamily="34" charset="-128"/>
              </a:rPr>
              <a:t>定型文編集・追加</a:t>
            </a:r>
            <a:r>
              <a:rPr lang="en-US" altLang="ja-JP" sz="1200" dirty="0">
                <a:latin typeface="A-OTF UD Shin Go Pr6N L" panose="020B0300000000000000" pitchFamily="34" charset="-128"/>
                <a:ea typeface="A-OTF UD Shin Go Pr6N L" panose="020B0300000000000000" pitchFamily="34" charset="-128"/>
              </a:rPr>
              <a:t>】</a:t>
            </a:r>
            <a:r>
              <a:rPr lang="ja-JP" altLang="en-US" sz="1200">
                <a:latin typeface="A-OTF UD Shin Go Pr6N L" panose="020B0300000000000000" pitchFamily="34" charset="-128"/>
                <a:ea typeface="A-OTF UD Shin Go Pr6N L" panose="020B0300000000000000" pitchFamily="34" charset="-128"/>
              </a:rPr>
              <a:t>ボタン</a:t>
            </a:r>
            <a:endParaRPr lang="en-US" altLang="ja-JP" sz="1200" dirty="0">
              <a:latin typeface="A-OTF UD Shin Go Pr6N L" panose="020B0300000000000000" pitchFamily="34" charset="-128"/>
              <a:ea typeface="A-OTF UD Shin Go Pr6N L" panose="020B0300000000000000" pitchFamily="34" charset="-128"/>
            </a:endParaRPr>
          </a:p>
          <a:p>
            <a:r>
              <a:rPr lang="ja-JP" altLang="en-US" sz="1200">
                <a:latin typeface="A-OTF UD Shin Go Pr6N L" panose="020B0300000000000000" pitchFamily="34" charset="-128"/>
                <a:ea typeface="A-OTF UD Shin Go Pr6N L" panose="020B0300000000000000" pitchFamily="34" charset="-128"/>
              </a:rPr>
              <a:t>　　定型文の編集・追加ページへ遷移</a:t>
            </a:r>
            <a:endParaRPr lang="en-US" altLang="ja-JP" sz="1200" dirty="0">
              <a:latin typeface="A-OTF UD Shin Go Pr6N L" panose="020B0300000000000000" pitchFamily="34" charset="-128"/>
              <a:ea typeface="A-OTF UD Shin Go Pr6N L" panose="020B0300000000000000" pitchFamily="34" charset="-128"/>
            </a:endParaRPr>
          </a:p>
          <a:p>
            <a:endParaRPr lang="en-US" altLang="ja-JP" sz="1200" dirty="0">
              <a:latin typeface="A-OTF UD Shin Go Pr6N L" panose="020B0300000000000000" pitchFamily="34" charset="-128"/>
              <a:ea typeface="A-OTF UD Shin Go Pr6N L" panose="020B0300000000000000" pitchFamily="34" charset="-128"/>
            </a:endParaRPr>
          </a:p>
          <a:p>
            <a:endParaRPr lang="en-US" altLang="ja-JP" sz="1200" dirty="0">
              <a:latin typeface="A-OTF UD Shin Go Pr6N L" panose="020B0300000000000000" pitchFamily="34" charset="-128"/>
              <a:ea typeface="A-OTF UD Shin Go Pr6N L" panose="020B0300000000000000" pitchFamily="34" charset="-128"/>
            </a:endParaRPr>
          </a:p>
          <a:p>
            <a:endParaRPr lang="en-US" altLang="ja-JP" sz="1200" dirty="0">
              <a:latin typeface="A-OTF UD Shin Go Pr6N L" panose="020B0300000000000000" pitchFamily="34" charset="-128"/>
              <a:ea typeface="A-OTF UD Shin Go Pr6N L" panose="020B0300000000000000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8356256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1DB2A90-D984-419B-4DA9-CB0C5AA3C05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図 6">
            <a:extLst>
              <a:ext uri="{FF2B5EF4-FFF2-40B4-BE49-F238E27FC236}">
                <a16:creationId xmlns:a16="http://schemas.microsoft.com/office/drawing/2014/main" id="{E65BB7B6-8556-4C15-E3FE-F5D9B671B0C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/>
          <a:stretch/>
        </p:blipFill>
        <p:spPr>
          <a:xfrm>
            <a:off x="360000" y="899998"/>
            <a:ext cx="5040000" cy="4199982"/>
          </a:xfrm>
          <a:prstGeom prst="rect">
            <a:avLst/>
          </a:prstGeom>
        </p:spPr>
      </p:pic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74B22841-2F81-6D67-990B-09998CC668D7}"/>
              </a:ext>
            </a:extLst>
          </p:cNvPr>
          <p:cNvSpPr txBox="1"/>
          <p:nvPr/>
        </p:nvSpPr>
        <p:spPr>
          <a:xfrm>
            <a:off x="360000" y="540000"/>
            <a:ext cx="341632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200">
                <a:latin typeface="A-OTF UD Shin Go Pr6N L" panose="020B0300000000000000" pitchFamily="34" charset="-128"/>
                <a:ea typeface="A-OTF UD Shin Go Pr6N L" panose="020B0300000000000000" pitchFamily="34" charset="-128"/>
              </a:rPr>
              <a:t>・管理画面　メッセージ管理　</a:t>
            </a:r>
            <a:r>
              <a:rPr lang="en-US" altLang="ja-JP" sz="1200" dirty="0">
                <a:latin typeface="A-OTF UD Shin Go Pr6N L" panose="020B0300000000000000" pitchFamily="34" charset="-128"/>
                <a:ea typeface="A-OTF UD Shin Go Pr6N L" panose="020B0300000000000000" pitchFamily="34" charset="-128"/>
              </a:rPr>
              <a:t>【</a:t>
            </a:r>
            <a:r>
              <a:rPr lang="ja-JP" altLang="en-US" sz="1200">
                <a:latin typeface="A-OTF UD Shin Go Pr6N L" panose="020B0300000000000000" pitchFamily="34" charset="-128"/>
                <a:ea typeface="A-OTF UD Shin Go Pr6N L" panose="020B0300000000000000" pitchFamily="34" charset="-128"/>
              </a:rPr>
              <a:t>拠点管理者</a:t>
            </a:r>
            <a:r>
              <a:rPr lang="en-US" altLang="ja-JP" sz="1200" dirty="0">
                <a:latin typeface="A-OTF UD Shin Go Pr6N L" panose="020B0300000000000000" pitchFamily="34" charset="-128"/>
                <a:ea typeface="A-OTF UD Shin Go Pr6N L" panose="020B0300000000000000" pitchFamily="34" charset="-128"/>
              </a:rPr>
              <a:t>】</a:t>
            </a:r>
            <a:endParaRPr lang="ja-JP" altLang="en-US" sz="1200">
              <a:latin typeface="A-OTF UD Shin Go Pr6N L" panose="020B0300000000000000" pitchFamily="34" charset="-128"/>
              <a:ea typeface="A-OTF UD Shin Go Pr6N L" panose="020B0300000000000000" pitchFamily="34" charset="-128"/>
            </a:endParaRPr>
          </a:p>
        </p:txBody>
      </p:sp>
      <p:sp>
        <p:nvSpPr>
          <p:cNvPr id="91" name="テキスト ボックス 90">
            <a:extLst>
              <a:ext uri="{FF2B5EF4-FFF2-40B4-BE49-F238E27FC236}">
                <a16:creationId xmlns:a16="http://schemas.microsoft.com/office/drawing/2014/main" id="{5D2F28CD-B184-4BBD-ED23-DA9E1671C9A7}"/>
              </a:ext>
            </a:extLst>
          </p:cNvPr>
          <p:cNvSpPr txBox="1"/>
          <p:nvPr/>
        </p:nvSpPr>
        <p:spPr>
          <a:xfrm>
            <a:off x="180000" y="180000"/>
            <a:ext cx="197201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400">
                <a:latin typeface="A-OTF UD Shin Go Pr6N L" panose="020B0300000000000000" pitchFamily="34" charset="-128"/>
                <a:ea typeface="A-OTF UD Shin Go Pr6N L" panose="020B0300000000000000" pitchFamily="34" charset="-128"/>
              </a:rPr>
              <a:t>■</a:t>
            </a:r>
            <a:r>
              <a:rPr lang="en-US" altLang="ja-JP" sz="1400" dirty="0">
                <a:latin typeface="A-OTF UD Shin Go Pr6N L" panose="020B0300000000000000" pitchFamily="34" charset="-128"/>
                <a:ea typeface="A-OTF UD Shin Go Pr6N L" panose="020B0300000000000000" pitchFamily="34" charset="-128"/>
              </a:rPr>
              <a:t>SNS</a:t>
            </a:r>
            <a:r>
              <a:rPr lang="ja-JP" altLang="en-US" sz="1400">
                <a:latin typeface="A-OTF UD Shin Go Pr6N L" panose="020B0300000000000000" pitchFamily="34" charset="-128"/>
                <a:ea typeface="A-OTF UD Shin Go Pr6N L" panose="020B0300000000000000" pitchFamily="34" charset="-128"/>
              </a:rPr>
              <a:t>相談　画面仕様</a:t>
            </a:r>
            <a:endParaRPr lang="en-US" altLang="ja-JP" sz="1400" dirty="0">
              <a:latin typeface="A-OTF UD Shin Go Pr6N L" panose="020B0300000000000000" pitchFamily="34" charset="-128"/>
              <a:ea typeface="A-OTF UD Shin Go Pr6N L" panose="020B0300000000000000" pitchFamily="34" charset="-128"/>
            </a:endParaRPr>
          </a:p>
        </p:txBody>
      </p:sp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7ED01447-CDEA-1800-8596-1ED4CB204C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3E7C0800-54C6-E645-95AF-7F2EA4BD027B}" type="slidenum">
              <a:rPr kumimoji="1" lang="ja-JP" altLang="en-US" smtClean="0"/>
              <a:t>5</a:t>
            </a:fld>
            <a:endParaRPr kumimoji="1" lang="ja-JP" altLang="en-US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2ECFB85E-A414-1AB3-7087-D8E85666F383}"/>
              </a:ext>
            </a:extLst>
          </p:cNvPr>
          <p:cNvSpPr txBox="1"/>
          <p:nvPr/>
        </p:nvSpPr>
        <p:spPr>
          <a:xfrm>
            <a:off x="188896" y="1051796"/>
            <a:ext cx="351378" cy="400110"/>
          </a:xfrm>
          <a:prstGeom prst="rect">
            <a:avLst/>
          </a:prstGeom>
          <a:solidFill>
            <a:schemeClr val="bg1">
              <a:alpha val="80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2000" dirty="0">
                <a:solidFill>
                  <a:srgbClr val="FF0000"/>
                </a:solidFill>
                <a:latin typeface="A-OTF Midashi Go MB31 Pr6N MB31" panose="020B0600000000000000" pitchFamily="34" charset="-128"/>
                <a:ea typeface="A-OTF Midashi Go MB31 Pr6N MB31" panose="020B0600000000000000" pitchFamily="34" charset="-128"/>
              </a:rPr>
              <a:t>A</a:t>
            </a:r>
            <a:endParaRPr kumimoji="1" lang="ja-JP" altLang="en-US" sz="2000">
              <a:solidFill>
                <a:srgbClr val="FF0000"/>
              </a:solidFill>
              <a:latin typeface="A-OTF Midashi Go MB31 Pr6N MB31" panose="020B0600000000000000" pitchFamily="34" charset="-128"/>
              <a:ea typeface="A-OTF Midashi Go MB31 Pr6N MB31" panose="020B0600000000000000" pitchFamily="34" charset="-128"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C1DA70FE-C807-E698-B374-CDE3C52CCEEC}"/>
              </a:ext>
            </a:extLst>
          </p:cNvPr>
          <p:cNvSpPr txBox="1"/>
          <p:nvPr/>
        </p:nvSpPr>
        <p:spPr>
          <a:xfrm>
            <a:off x="2319204" y="1192476"/>
            <a:ext cx="360996" cy="400110"/>
          </a:xfrm>
          <a:prstGeom prst="rect">
            <a:avLst/>
          </a:prstGeom>
          <a:solidFill>
            <a:schemeClr val="bg1">
              <a:alpha val="80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2000" dirty="0">
                <a:solidFill>
                  <a:srgbClr val="FF0000"/>
                </a:solidFill>
                <a:latin typeface="A-OTF Midashi Go MB31 Pr6N MB31" panose="020B0600000000000000" pitchFamily="34" charset="-128"/>
                <a:ea typeface="A-OTF Midashi Go MB31 Pr6N MB31" panose="020B0600000000000000" pitchFamily="34" charset="-128"/>
              </a:rPr>
              <a:t>B</a:t>
            </a:r>
            <a:endParaRPr kumimoji="1" lang="ja-JP" altLang="en-US" sz="2000">
              <a:solidFill>
                <a:srgbClr val="FF0000"/>
              </a:solidFill>
              <a:latin typeface="A-OTF Midashi Go MB31 Pr6N MB31" panose="020B0600000000000000" pitchFamily="34" charset="-128"/>
              <a:ea typeface="A-OTF Midashi Go MB31 Pr6N MB31" panose="020B0600000000000000" pitchFamily="34" charset="-128"/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DCECC377-A854-8948-03FD-7E8B6A8F161A}"/>
              </a:ext>
            </a:extLst>
          </p:cNvPr>
          <p:cNvSpPr txBox="1"/>
          <p:nvPr/>
        </p:nvSpPr>
        <p:spPr>
          <a:xfrm>
            <a:off x="5760000" y="540000"/>
            <a:ext cx="95410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200">
                <a:latin typeface="A-OTF UD Shin Go Pr6N L" panose="020B0300000000000000" pitchFamily="34" charset="-128"/>
                <a:ea typeface="A-OTF UD Shin Go Pr6N L" panose="020B0300000000000000" pitchFamily="34" charset="-128"/>
              </a:rPr>
              <a:t>■機能名称</a:t>
            </a: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5486B286-5996-5939-7734-304F10B93B1B}"/>
              </a:ext>
            </a:extLst>
          </p:cNvPr>
          <p:cNvSpPr txBox="1"/>
          <p:nvPr/>
        </p:nvSpPr>
        <p:spPr>
          <a:xfrm>
            <a:off x="5760000" y="864000"/>
            <a:ext cx="6072224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200">
                <a:latin typeface="A-OTF UD Shin Go Pr6N L" panose="020B0300000000000000" pitchFamily="34" charset="-128"/>
                <a:ea typeface="A-OTF UD Shin Go Pr6N L" panose="020B0300000000000000" pitchFamily="34" charset="-128"/>
              </a:rPr>
              <a:t>追加・編集は従来と同じ。</a:t>
            </a:r>
            <a:endParaRPr lang="en-US" altLang="ja-JP" sz="1200" dirty="0">
              <a:latin typeface="A-OTF UD Shin Go Pr6N L" panose="020B0300000000000000" pitchFamily="34" charset="-128"/>
              <a:ea typeface="A-OTF UD Shin Go Pr6N L" panose="020B0300000000000000" pitchFamily="34" charset="-128"/>
            </a:endParaRPr>
          </a:p>
          <a:p>
            <a:endParaRPr lang="en-US" altLang="ja-JP" sz="1200" dirty="0">
              <a:latin typeface="A-OTF UD Shin Go Pr6N L" panose="020B0300000000000000" pitchFamily="34" charset="-128"/>
              <a:ea typeface="A-OTF UD Shin Go Pr6N L" panose="020B0300000000000000" pitchFamily="34" charset="-128"/>
            </a:endParaRPr>
          </a:p>
          <a:p>
            <a:r>
              <a:rPr lang="en-US" altLang="ja-JP" sz="1200" dirty="0">
                <a:latin typeface="A-OTF UD Shin Go Pr6N L" panose="020B0300000000000000" pitchFamily="34" charset="-128"/>
                <a:ea typeface="A-OTF UD Shin Go Pr6N L" panose="020B0300000000000000" pitchFamily="34" charset="-128"/>
              </a:rPr>
              <a:t>A</a:t>
            </a:r>
            <a:r>
              <a:rPr lang="ja-JP" altLang="en-US" sz="1200">
                <a:latin typeface="A-OTF UD Shin Go Pr6N L" panose="020B0300000000000000" pitchFamily="34" charset="-128"/>
                <a:ea typeface="A-OTF UD Shin Go Pr6N L" panose="020B0300000000000000" pitchFamily="34" charset="-128"/>
              </a:rPr>
              <a:t>：タイトル部分にカテゴリー番号（</a:t>
            </a:r>
            <a:r>
              <a:rPr lang="en-US" altLang="ja-JP" sz="1200" dirty="0">
                <a:latin typeface="A-OTF UD Shin Go Pr6N L" panose="020B0300000000000000" pitchFamily="34" charset="-128"/>
                <a:ea typeface="A-OTF UD Shin Go Pr6N L" panose="020B0300000000000000" pitchFamily="34" charset="-128"/>
              </a:rPr>
              <a:t>1</a:t>
            </a:r>
            <a:r>
              <a:rPr lang="ja-JP" altLang="en-US" sz="1200">
                <a:latin typeface="A-OTF UD Shin Go Pr6N L" panose="020B0300000000000000" pitchFamily="34" charset="-128"/>
                <a:ea typeface="A-OTF UD Shin Go Pr6N L" panose="020B0300000000000000" pitchFamily="34" charset="-128"/>
              </a:rPr>
              <a:t>から</a:t>
            </a:r>
            <a:r>
              <a:rPr lang="en-US" altLang="ja-JP" sz="1200" dirty="0">
                <a:latin typeface="A-OTF UD Shin Go Pr6N L" panose="020B0300000000000000" pitchFamily="34" charset="-128"/>
                <a:ea typeface="A-OTF UD Shin Go Pr6N L" panose="020B0300000000000000" pitchFamily="34" charset="-128"/>
              </a:rPr>
              <a:t>10</a:t>
            </a:r>
            <a:r>
              <a:rPr lang="ja-JP" altLang="en-US" sz="1200">
                <a:latin typeface="A-OTF UD Shin Go Pr6N L" panose="020B0300000000000000" pitchFamily="34" charset="-128"/>
                <a:ea typeface="A-OTF UD Shin Go Pr6N L" panose="020B0300000000000000" pitchFamily="34" charset="-128"/>
              </a:rPr>
              <a:t>）を入れて表示</a:t>
            </a:r>
            <a:endParaRPr lang="en-US" altLang="ja-JP" sz="1200" dirty="0">
              <a:latin typeface="A-OTF UD Shin Go Pr6N L" panose="020B0300000000000000" pitchFamily="34" charset="-128"/>
              <a:ea typeface="A-OTF UD Shin Go Pr6N L" panose="020B0300000000000000" pitchFamily="34" charset="-128"/>
            </a:endParaRPr>
          </a:p>
          <a:p>
            <a:r>
              <a:rPr lang="ja-JP" altLang="en-US" sz="1200">
                <a:latin typeface="A-OTF UD Shin Go Pr6N L" panose="020B0300000000000000" pitchFamily="34" charset="-128"/>
                <a:ea typeface="A-OTF UD Shin Go Pr6N L" panose="020B0300000000000000" pitchFamily="34" charset="-128"/>
              </a:rPr>
              <a:t>　どのカテゴリーを編集しているのか判別させる</a:t>
            </a:r>
            <a:endParaRPr lang="en-US" altLang="ja-JP" sz="1200" dirty="0">
              <a:latin typeface="A-OTF UD Shin Go Pr6N L" panose="020B0300000000000000" pitchFamily="34" charset="-128"/>
              <a:ea typeface="A-OTF UD Shin Go Pr6N L" panose="020B0300000000000000" pitchFamily="34" charset="-128"/>
            </a:endParaRPr>
          </a:p>
          <a:p>
            <a:endParaRPr lang="en-US" altLang="ja-JP" sz="1200" dirty="0">
              <a:latin typeface="A-OTF UD Shin Go Pr6N L" panose="020B0300000000000000" pitchFamily="34" charset="-128"/>
              <a:ea typeface="A-OTF UD Shin Go Pr6N L" panose="020B0300000000000000" pitchFamily="34" charset="-128"/>
            </a:endParaRPr>
          </a:p>
          <a:p>
            <a:r>
              <a:rPr lang="ja-JP" altLang="en-US" sz="1200">
                <a:latin typeface="A-OTF UD Shin Go Pr6N L" panose="020B0300000000000000" pitchFamily="34" charset="-128"/>
                <a:ea typeface="A-OTF UD Shin Go Pr6N L" panose="020B0300000000000000" pitchFamily="34" charset="-128"/>
              </a:rPr>
              <a:t>　例：</a:t>
            </a:r>
            <a:r>
              <a:rPr lang="ja-JP" altLang="en-US" sz="1200" b="0">
                <a:effectLst/>
                <a:latin typeface="A-OTF UD Shin Go Pr6N L" panose="020B0300000000000000" pitchFamily="34" charset="-128"/>
                <a:ea typeface="A-OTF UD Shin Go Pr6N L" panose="020B0300000000000000" pitchFamily="34" charset="-128"/>
              </a:rPr>
              <a:t>カテゴリー</a:t>
            </a:r>
            <a:r>
              <a:rPr lang="en-US" altLang="ja-JP" sz="1200" b="0" dirty="0">
                <a:effectLst/>
                <a:latin typeface="A-OTF UD Shin Go Pr6N L" panose="020B0300000000000000" pitchFamily="34" charset="-128"/>
                <a:ea typeface="A-OTF UD Shin Go Pr6N L" panose="020B0300000000000000" pitchFamily="34" charset="-128"/>
              </a:rPr>
              <a:t>1</a:t>
            </a:r>
            <a:r>
              <a:rPr lang="ja-JP" altLang="en-US" sz="1200" b="0">
                <a:effectLst/>
                <a:latin typeface="A-OTF UD Shin Go Pr6N L" panose="020B0300000000000000" pitchFamily="34" charset="-128"/>
                <a:ea typeface="A-OTF UD Shin Go Pr6N L" panose="020B0300000000000000" pitchFamily="34" charset="-128"/>
              </a:rPr>
              <a:t>の定型文　追加・編集</a:t>
            </a:r>
          </a:p>
          <a:p>
            <a:endParaRPr lang="en-US" altLang="ja-JP" sz="1200" dirty="0">
              <a:latin typeface="A-OTF UD Shin Go Pr6N L" panose="020B0300000000000000" pitchFamily="34" charset="-128"/>
              <a:ea typeface="A-OTF UD Shin Go Pr6N L" panose="020B0300000000000000" pitchFamily="34" charset="-128"/>
            </a:endParaRPr>
          </a:p>
          <a:p>
            <a:endParaRPr lang="en-US" altLang="ja-JP" sz="1200" dirty="0">
              <a:latin typeface="A-OTF UD Shin Go Pr6N L" panose="020B0300000000000000" pitchFamily="34" charset="-128"/>
              <a:ea typeface="A-OTF UD Shin Go Pr6N L" panose="020B0300000000000000" pitchFamily="34" charset="-128"/>
            </a:endParaRPr>
          </a:p>
          <a:p>
            <a:r>
              <a:rPr lang="en-US" altLang="ja-JP" sz="1200" dirty="0">
                <a:latin typeface="A-OTF UD Shin Go Pr6N L" panose="020B0300000000000000" pitchFamily="34" charset="-128"/>
                <a:ea typeface="A-OTF UD Shin Go Pr6N L" panose="020B0300000000000000" pitchFamily="34" charset="-128"/>
              </a:rPr>
              <a:t>B</a:t>
            </a:r>
            <a:r>
              <a:rPr lang="ja-JP" altLang="en-US" sz="1200">
                <a:latin typeface="A-OTF UD Shin Go Pr6N L" panose="020B0300000000000000" pitchFamily="34" charset="-128"/>
                <a:ea typeface="A-OTF UD Shin Go Pr6N L" panose="020B0300000000000000" pitchFamily="34" charset="-128"/>
              </a:rPr>
              <a:t>：タイトル部分にカテゴリー番号（</a:t>
            </a:r>
            <a:r>
              <a:rPr lang="en-US" altLang="ja-JP" sz="1200" dirty="0">
                <a:latin typeface="A-OTF UD Shin Go Pr6N L" panose="020B0300000000000000" pitchFamily="34" charset="-128"/>
                <a:ea typeface="A-OTF UD Shin Go Pr6N L" panose="020B0300000000000000" pitchFamily="34" charset="-128"/>
              </a:rPr>
              <a:t>1</a:t>
            </a:r>
            <a:r>
              <a:rPr lang="ja-JP" altLang="en-US" sz="1200">
                <a:latin typeface="A-OTF UD Shin Go Pr6N L" panose="020B0300000000000000" pitchFamily="34" charset="-128"/>
                <a:ea typeface="A-OTF UD Shin Go Pr6N L" panose="020B0300000000000000" pitchFamily="34" charset="-128"/>
              </a:rPr>
              <a:t>から</a:t>
            </a:r>
            <a:r>
              <a:rPr lang="en-US" altLang="ja-JP" sz="1200" dirty="0">
                <a:latin typeface="A-OTF UD Shin Go Pr6N L" panose="020B0300000000000000" pitchFamily="34" charset="-128"/>
                <a:ea typeface="A-OTF UD Shin Go Pr6N L" panose="020B0300000000000000" pitchFamily="34" charset="-128"/>
              </a:rPr>
              <a:t>10</a:t>
            </a:r>
            <a:r>
              <a:rPr lang="ja-JP" altLang="en-US" sz="1200">
                <a:latin typeface="A-OTF UD Shin Go Pr6N L" panose="020B0300000000000000" pitchFamily="34" charset="-128"/>
                <a:ea typeface="A-OTF UD Shin Go Pr6N L" panose="020B0300000000000000" pitchFamily="34" charset="-128"/>
              </a:rPr>
              <a:t>）とカテゴリ名を入れて表示</a:t>
            </a:r>
            <a:endParaRPr lang="en-US" altLang="ja-JP" sz="1200" dirty="0">
              <a:latin typeface="A-OTF UD Shin Go Pr6N L" panose="020B0300000000000000" pitchFamily="34" charset="-128"/>
              <a:ea typeface="A-OTF UD Shin Go Pr6N L" panose="020B0300000000000000" pitchFamily="34" charset="-128"/>
            </a:endParaRPr>
          </a:p>
          <a:p>
            <a:r>
              <a:rPr lang="ja-JP" altLang="en-US" sz="1200">
                <a:latin typeface="A-OTF UD Shin Go Pr6N L" panose="020B0300000000000000" pitchFamily="34" charset="-128"/>
                <a:ea typeface="A-OTF UD Shin Go Pr6N L" panose="020B0300000000000000" pitchFamily="34" charset="-128"/>
              </a:rPr>
              <a:t>　設定されたカテゴリー番号と設定済みのカテゴリ名を表示</a:t>
            </a:r>
            <a:endParaRPr lang="en-US" altLang="ja-JP" sz="1200" dirty="0">
              <a:latin typeface="A-OTF UD Shin Go Pr6N L" panose="020B0300000000000000" pitchFamily="34" charset="-128"/>
              <a:ea typeface="A-OTF UD Shin Go Pr6N L" panose="020B0300000000000000" pitchFamily="34" charset="-128"/>
            </a:endParaRPr>
          </a:p>
          <a:p>
            <a:endParaRPr lang="en-US" altLang="ja-JP" sz="1200" dirty="0">
              <a:latin typeface="A-OTF UD Shin Go Pr6N L" panose="020B0300000000000000" pitchFamily="34" charset="-128"/>
              <a:ea typeface="A-OTF UD Shin Go Pr6N L" panose="020B0300000000000000" pitchFamily="34" charset="-128"/>
            </a:endParaRPr>
          </a:p>
          <a:p>
            <a:r>
              <a:rPr lang="ja-JP" altLang="en-US" sz="1200">
                <a:latin typeface="A-OTF UD Shin Go Pr6N L" panose="020B0300000000000000" pitchFamily="34" charset="-128"/>
                <a:ea typeface="A-OTF UD Shin Go Pr6N L" panose="020B0300000000000000" pitchFamily="34" charset="-128"/>
              </a:rPr>
              <a:t>　例：</a:t>
            </a:r>
            <a:r>
              <a:rPr lang="ja-JP" altLang="en-US" sz="1200" b="0">
                <a:effectLst/>
                <a:latin typeface="A-OTF UD Shin Go Pr6N L" panose="020B0300000000000000" pitchFamily="34" charset="-128"/>
                <a:ea typeface="A-OTF UD Shin Go Pr6N L" panose="020B0300000000000000" pitchFamily="34" charset="-128"/>
              </a:rPr>
              <a:t>カテゴリー</a:t>
            </a:r>
            <a:r>
              <a:rPr lang="en-US" altLang="ja-JP" sz="1200" b="0" dirty="0">
                <a:effectLst/>
                <a:latin typeface="A-OTF UD Shin Go Pr6N L" panose="020B0300000000000000" pitchFamily="34" charset="-128"/>
                <a:ea typeface="A-OTF UD Shin Go Pr6N L" panose="020B0300000000000000" pitchFamily="34" charset="-128"/>
              </a:rPr>
              <a:t>1</a:t>
            </a:r>
            <a:r>
              <a:rPr lang="ja-JP" altLang="en-US" sz="1200" b="0">
                <a:effectLst/>
                <a:latin typeface="A-OTF UD Shin Go Pr6N L" panose="020B0300000000000000" pitchFamily="34" charset="-128"/>
                <a:ea typeface="A-OTF UD Shin Go Pr6N L" panose="020B0300000000000000" pitchFamily="34" charset="-128"/>
              </a:rPr>
              <a:t>　「挨拶関連」の定型文編集</a:t>
            </a:r>
          </a:p>
          <a:p>
            <a:endParaRPr lang="en-US" altLang="ja-JP" sz="1200" dirty="0">
              <a:latin typeface="A-OTF UD Shin Go Pr6N L" panose="020B0300000000000000" pitchFamily="34" charset="-128"/>
              <a:ea typeface="A-OTF UD Shin Go Pr6N L" panose="020B0300000000000000" pitchFamily="34" charset="-128"/>
            </a:endParaRPr>
          </a:p>
          <a:p>
            <a:r>
              <a:rPr lang="en-US" altLang="ja-JP" sz="1200" dirty="0">
                <a:latin typeface="A-OTF UD Shin Go Pr6N L" panose="020B0300000000000000" pitchFamily="34" charset="-128"/>
                <a:ea typeface="A-OTF UD Shin Go Pr6N L" panose="020B0300000000000000" pitchFamily="34" charset="-128"/>
              </a:rPr>
              <a:t>C</a:t>
            </a:r>
            <a:r>
              <a:rPr lang="ja-JP" altLang="en-US" sz="1200">
                <a:latin typeface="A-OTF UD Shin Go Pr6N L" panose="020B0300000000000000" pitchFamily="34" charset="-128"/>
                <a:ea typeface="A-OTF UD Shin Go Pr6N L" panose="020B0300000000000000" pitchFamily="34" charset="-128"/>
              </a:rPr>
              <a:t>：定型文追加</a:t>
            </a:r>
            <a:endParaRPr lang="en-US" altLang="ja-JP" sz="1200" dirty="0">
              <a:latin typeface="A-OTF UD Shin Go Pr6N L" panose="020B0300000000000000" pitchFamily="34" charset="-128"/>
              <a:ea typeface="A-OTF UD Shin Go Pr6N L" panose="020B0300000000000000" pitchFamily="34" charset="-128"/>
            </a:endParaRPr>
          </a:p>
          <a:p>
            <a:r>
              <a:rPr lang="ja-JP" altLang="en-US" sz="1200">
                <a:latin typeface="A-OTF UD Shin Go Pr6N L" panose="020B0300000000000000" pitchFamily="34" charset="-128"/>
                <a:ea typeface="A-OTF UD Shin Go Pr6N L" panose="020B0300000000000000" pitchFamily="34" charset="-128"/>
              </a:rPr>
              <a:t>　定型文の入力ボックスを増やす。上限各カテゴリー</a:t>
            </a:r>
            <a:r>
              <a:rPr lang="en-US" altLang="ja-JP" sz="1200" dirty="0">
                <a:latin typeface="A-OTF UD Shin Go Pr6N L" panose="020B0300000000000000" pitchFamily="34" charset="-128"/>
                <a:ea typeface="A-OTF UD Shin Go Pr6N L" panose="020B0300000000000000" pitchFamily="34" charset="-128"/>
              </a:rPr>
              <a:t>50</a:t>
            </a:r>
            <a:r>
              <a:rPr lang="ja-JP" altLang="en-US" sz="1200">
                <a:latin typeface="A-OTF UD Shin Go Pr6N L" panose="020B0300000000000000" pitchFamily="34" charset="-128"/>
                <a:ea typeface="A-OTF UD Shin Go Pr6N L" panose="020B0300000000000000" pitchFamily="34" charset="-128"/>
              </a:rPr>
              <a:t>個（無制限でも可）。</a:t>
            </a:r>
            <a:endParaRPr lang="en-US" altLang="ja-JP" sz="1200" dirty="0">
              <a:latin typeface="A-OTF UD Shin Go Pr6N L" panose="020B0300000000000000" pitchFamily="34" charset="-128"/>
              <a:ea typeface="A-OTF UD Shin Go Pr6N L" panose="020B0300000000000000" pitchFamily="34" charset="-128"/>
            </a:endParaRPr>
          </a:p>
          <a:p>
            <a:endParaRPr lang="en-US" altLang="ja-JP" sz="1200" dirty="0">
              <a:latin typeface="A-OTF UD Shin Go Pr6N L" panose="020B0300000000000000" pitchFamily="34" charset="-128"/>
              <a:ea typeface="A-OTF UD Shin Go Pr6N L" panose="020B0300000000000000" pitchFamily="34" charset="-128"/>
            </a:endParaRPr>
          </a:p>
          <a:p>
            <a:r>
              <a:rPr lang="en-US" altLang="ja-JP" sz="1200" dirty="0">
                <a:latin typeface="A-OTF UD Shin Go Pr6N L" panose="020B0300000000000000" pitchFamily="34" charset="-128"/>
                <a:ea typeface="A-OTF UD Shin Go Pr6N L" panose="020B0300000000000000" pitchFamily="34" charset="-128"/>
              </a:rPr>
              <a:t>D</a:t>
            </a:r>
            <a:r>
              <a:rPr lang="ja-JP" altLang="en-US" sz="1200">
                <a:latin typeface="A-OTF UD Shin Go Pr6N L" panose="020B0300000000000000" pitchFamily="34" charset="-128"/>
                <a:ea typeface="A-OTF UD Shin Go Pr6N L" panose="020B0300000000000000" pitchFamily="34" charset="-128"/>
              </a:rPr>
              <a:t>：更新ボタン</a:t>
            </a:r>
            <a:endParaRPr lang="en-US" altLang="ja-JP" sz="1200" dirty="0">
              <a:latin typeface="A-OTF UD Shin Go Pr6N L" panose="020B0300000000000000" pitchFamily="34" charset="-128"/>
              <a:ea typeface="A-OTF UD Shin Go Pr6N L" panose="020B0300000000000000" pitchFamily="34" charset="-128"/>
            </a:endParaRPr>
          </a:p>
          <a:p>
            <a:r>
              <a:rPr lang="ja-JP" altLang="en-US" sz="1200">
                <a:latin typeface="A-OTF UD Shin Go Pr6N L" panose="020B0300000000000000" pitchFamily="34" charset="-128"/>
                <a:ea typeface="A-OTF UD Shin Go Pr6N L" panose="020B0300000000000000" pitchFamily="34" charset="-128"/>
              </a:rPr>
              <a:t>　編集・追加した定型文を保存する。</a:t>
            </a:r>
            <a:endParaRPr lang="en-US" altLang="ja-JP" sz="1200" dirty="0">
              <a:latin typeface="A-OTF UD Shin Go Pr6N L" panose="020B0300000000000000" pitchFamily="34" charset="-128"/>
              <a:ea typeface="A-OTF UD Shin Go Pr6N L" panose="020B0300000000000000" pitchFamily="34" charset="-128"/>
            </a:endParaRPr>
          </a:p>
          <a:p>
            <a:endParaRPr lang="en-US" altLang="ja-JP" sz="1200" dirty="0">
              <a:latin typeface="A-OTF UD Shin Go Pr6N L" panose="020B0300000000000000" pitchFamily="34" charset="-128"/>
              <a:ea typeface="A-OTF UD Shin Go Pr6N L" panose="020B0300000000000000" pitchFamily="34" charset="-128"/>
            </a:endParaRPr>
          </a:p>
          <a:p>
            <a:r>
              <a:rPr lang="ja-JP" altLang="en-US" sz="1200">
                <a:latin typeface="A-OTF UD Shin Go Pr6N L" panose="020B0300000000000000" pitchFamily="34" charset="-128"/>
                <a:ea typeface="A-OTF UD Shin Go Pr6N L" panose="020B0300000000000000" pitchFamily="34" charset="-128"/>
              </a:rPr>
              <a:t>　戻るボタンは編集が行われていたら離脱注意のアラートを表示する。</a:t>
            </a:r>
            <a:endParaRPr lang="en-US" altLang="ja-JP" sz="1200" dirty="0">
              <a:latin typeface="A-OTF UD Shin Go Pr6N L" panose="020B0300000000000000" pitchFamily="34" charset="-128"/>
              <a:ea typeface="A-OTF UD Shin Go Pr6N L" panose="020B0300000000000000" pitchFamily="34" charset="-128"/>
            </a:endParaRPr>
          </a:p>
          <a:p>
            <a:r>
              <a:rPr lang="ja-JP" altLang="en-US" sz="1200">
                <a:latin typeface="A-OTF UD Shin Go Pr6N L" panose="020B0300000000000000" pitchFamily="34" charset="-128"/>
                <a:ea typeface="A-OTF UD Shin Go Pr6N L" panose="020B0300000000000000" pitchFamily="34" charset="-128"/>
              </a:rPr>
              <a:t>　「編集中です。保存されていませんが、ページを離れますか？」</a:t>
            </a:r>
            <a:endParaRPr lang="en-US" altLang="ja-JP" sz="1200" dirty="0">
              <a:latin typeface="A-OTF UD Shin Go Pr6N L" panose="020B0300000000000000" pitchFamily="34" charset="-128"/>
              <a:ea typeface="A-OTF UD Shin Go Pr6N L" panose="020B0300000000000000" pitchFamily="34" charset="-128"/>
            </a:endParaRPr>
          </a:p>
          <a:p>
            <a:endParaRPr lang="en-US" altLang="ja-JP" sz="1200" dirty="0">
              <a:latin typeface="A-OTF UD Shin Go Pr6N L" panose="020B0300000000000000" pitchFamily="34" charset="-128"/>
              <a:ea typeface="A-OTF UD Shin Go Pr6N L" panose="020B0300000000000000" pitchFamily="34" charset="-128"/>
            </a:endParaRP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9FD10C4F-A4AC-79EC-9524-46F871104527}"/>
              </a:ext>
            </a:extLst>
          </p:cNvPr>
          <p:cNvSpPr txBox="1"/>
          <p:nvPr/>
        </p:nvSpPr>
        <p:spPr>
          <a:xfrm>
            <a:off x="2138706" y="3898071"/>
            <a:ext cx="360996" cy="400110"/>
          </a:xfrm>
          <a:prstGeom prst="rect">
            <a:avLst/>
          </a:prstGeom>
          <a:solidFill>
            <a:schemeClr val="bg1">
              <a:alpha val="80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2000" dirty="0">
                <a:solidFill>
                  <a:srgbClr val="FF0000"/>
                </a:solidFill>
                <a:latin typeface="A-OTF Midashi Go MB31 Pr6N MB31" panose="020B0600000000000000" pitchFamily="34" charset="-128"/>
                <a:ea typeface="A-OTF Midashi Go MB31 Pr6N MB31" panose="020B0600000000000000" pitchFamily="34" charset="-128"/>
              </a:rPr>
              <a:t>C</a:t>
            </a:r>
            <a:endParaRPr kumimoji="1" lang="ja-JP" altLang="en-US" sz="2000">
              <a:solidFill>
                <a:srgbClr val="FF0000"/>
              </a:solidFill>
              <a:latin typeface="A-OTF Midashi Go MB31 Pr6N MB31" panose="020B0600000000000000" pitchFamily="34" charset="-128"/>
              <a:ea typeface="A-OTF Midashi Go MB31 Pr6N MB31" panose="020B0600000000000000" pitchFamily="34" charset="-128"/>
            </a:endParaRP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49A86BE9-2E34-7B0E-38AC-210B07B15DA8}"/>
              </a:ext>
            </a:extLst>
          </p:cNvPr>
          <p:cNvSpPr txBox="1"/>
          <p:nvPr/>
        </p:nvSpPr>
        <p:spPr>
          <a:xfrm>
            <a:off x="2672986" y="4699870"/>
            <a:ext cx="375424" cy="400110"/>
          </a:xfrm>
          <a:prstGeom prst="rect">
            <a:avLst/>
          </a:prstGeom>
          <a:solidFill>
            <a:schemeClr val="bg1">
              <a:alpha val="80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altLang="ja-JP" sz="2000" dirty="0">
                <a:solidFill>
                  <a:srgbClr val="FF0000"/>
                </a:solidFill>
                <a:latin typeface="A-OTF Midashi Go MB31 Pr6N MB31" panose="020B0600000000000000" pitchFamily="34" charset="-128"/>
                <a:ea typeface="A-OTF Midashi Go MB31 Pr6N MB31" panose="020B0600000000000000" pitchFamily="34" charset="-128"/>
              </a:rPr>
              <a:t>D</a:t>
            </a:r>
            <a:endParaRPr kumimoji="1" lang="ja-JP" altLang="en-US" sz="2000">
              <a:solidFill>
                <a:srgbClr val="FF0000"/>
              </a:solidFill>
              <a:latin typeface="A-OTF Midashi Go MB31 Pr6N MB31" panose="020B0600000000000000" pitchFamily="34" charset="-128"/>
              <a:ea typeface="A-OTF Midashi Go MB31 Pr6N MB31" panose="020B0600000000000000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20925007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図 10">
            <a:extLst>
              <a:ext uri="{FF2B5EF4-FFF2-40B4-BE49-F238E27FC236}">
                <a16:creationId xmlns:a16="http://schemas.microsoft.com/office/drawing/2014/main" id="{0418D3E3-2C7F-9445-9DA3-1E48E649472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-703" t="-299" r="53084" b="25299"/>
          <a:stretch/>
        </p:blipFill>
        <p:spPr>
          <a:xfrm>
            <a:off x="360000" y="900000"/>
            <a:ext cx="3600000" cy="5400000"/>
          </a:xfrm>
          <a:prstGeom prst="rect">
            <a:avLst/>
          </a:prstGeom>
        </p:spPr>
      </p:pic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8C497BB5-DE2A-574C-A663-8F5D4D8006AF}"/>
              </a:ext>
            </a:extLst>
          </p:cNvPr>
          <p:cNvSpPr txBox="1"/>
          <p:nvPr/>
        </p:nvSpPr>
        <p:spPr>
          <a:xfrm>
            <a:off x="360000" y="540000"/>
            <a:ext cx="203132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200">
                <a:latin typeface="A-OTF UD Shin Go Pr6N L" panose="020B0300000000000000" pitchFamily="34" charset="-128"/>
                <a:ea typeface="A-OTF UD Shin Go Pr6N L" panose="020B0300000000000000" pitchFamily="34" charset="-128"/>
              </a:rPr>
              <a:t>・定型文タブ　</a:t>
            </a:r>
            <a:r>
              <a:rPr lang="en-US" altLang="ja-JP" sz="1200" dirty="0">
                <a:latin typeface="A-OTF UD Shin Go Pr6N L" panose="020B0300000000000000" pitchFamily="34" charset="-128"/>
                <a:ea typeface="A-OTF UD Shin Go Pr6N L" panose="020B0300000000000000" pitchFamily="34" charset="-128"/>
              </a:rPr>
              <a:t>【</a:t>
            </a:r>
            <a:r>
              <a:rPr lang="ja-JP" altLang="en-US" sz="1200">
                <a:latin typeface="A-OTF UD Shin Go Pr6N L" panose="020B0300000000000000" pitchFamily="34" charset="-128"/>
                <a:ea typeface="A-OTF UD Shin Go Pr6N L" panose="020B0300000000000000" pitchFamily="34" charset="-128"/>
              </a:rPr>
              <a:t>定型文</a:t>
            </a:r>
            <a:r>
              <a:rPr lang="en-US" altLang="ja-JP" sz="1200" dirty="0">
                <a:latin typeface="A-OTF UD Shin Go Pr6N L" panose="020B0300000000000000" pitchFamily="34" charset="-128"/>
                <a:ea typeface="A-OTF UD Shin Go Pr6N L" panose="020B0300000000000000" pitchFamily="34" charset="-128"/>
              </a:rPr>
              <a:t>】</a:t>
            </a:r>
            <a:endParaRPr lang="ja-JP" altLang="en-US" sz="1200">
              <a:latin typeface="A-OTF UD Shin Go Pr6N L" panose="020B0300000000000000" pitchFamily="34" charset="-128"/>
              <a:ea typeface="A-OTF UD Shin Go Pr6N L" panose="020B0300000000000000" pitchFamily="34" charset="-128"/>
            </a:endParaRPr>
          </a:p>
        </p:txBody>
      </p:sp>
      <p:sp>
        <p:nvSpPr>
          <p:cNvPr id="91" name="テキスト ボックス 90">
            <a:extLst>
              <a:ext uri="{FF2B5EF4-FFF2-40B4-BE49-F238E27FC236}">
                <a16:creationId xmlns:a16="http://schemas.microsoft.com/office/drawing/2014/main" id="{FFF87AB9-1857-584F-8FB8-63F08DA8D536}"/>
              </a:ext>
            </a:extLst>
          </p:cNvPr>
          <p:cNvSpPr txBox="1"/>
          <p:nvPr/>
        </p:nvSpPr>
        <p:spPr>
          <a:xfrm>
            <a:off x="180000" y="180000"/>
            <a:ext cx="197201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400">
                <a:latin typeface="A-OTF UD Shin Go Pr6N L" panose="020B0300000000000000" pitchFamily="34" charset="-128"/>
                <a:ea typeface="A-OTF UD Shin Go Pr6N L" panose="020B0300000000000000" pitchFamily="34" charset="-128"/>
              </a:rPr>
              <a:t>■</a:t>
            </a:r>
            <a:r>
              <a:rPr lang="en-US" altLang="ja-JP" sz="1400" dirty="0">
                <a:latin typeface="A-OTF UD Shin Go Pr6N L" panose="020B0300000000000000" pitchFamily="34" charset="-128"/>
                <a:ea typeface="A-OTF UD Shin Go Pr6N L" panose="020B0300000000000000" pitchFamily="34" charset="-128"/>
              </a:rPr>
              <a:t>SNS</a:t>
            </a:r>
            <a:r>
              <a:rPr lang="ja-JP" altLang="en-US" sz="1400">
                <a:latin typeface="A-OTF UD Shin Go Pr6N L" panose="020B0300000000000000" pitchFamily="34" charset="-128"/>
                <a:ea typeface="A-OTF UD Shin Go Pr6N L" panose="020B0300000000000000" pitchFamily="34" charset="-128"/>
              </a:rPr>
              <a:t>相談　画面仕様</a:t>
            </a:r>
            <a:endParaRPr lang="en-US" altLang="ja-JP" sz="1400" dirty="0">
              <a:latin typeface="A-OTF UD Shin Go Pr6N L" panose="020B0300000000000000" pitchFamily="34" charset="-128"/>
              <a:ea typeface="A-OTF UD Shin Go Pr6N L" panose="020B0300000000000000" pitchFamily="34" charset="-128"/>
            </a:endParaRPr>
          </a:p>
        </p:txBody>
      </p:sp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B443AE38-223C-4A4F-A678-97D41E7169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3E7C0800-54C6-E645-95AF-7F2EA4BD027B}" type="slidenum">
              <a:rPr kumimoji="1" lang="ja-JP" altLang="en-US" smtClean="0"/>
              <a:t>6</a:t>
            </a:fld>
            <a:endParaRPr kumimoji="1" lang="ja-JP" altLang="en-US"/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5D79C31C-600B-F548-ACBD-C60BFA9AED1E}"/>
              </a:ext>
            </a:extLst>
          </p:cNvPr>
          <p:cNvSpPr txBox="1"/>
          <p:nvPr/>
        </p:nvSpPr>
        <p:spPr>
          <a:xfrm>
            <a:off x="851985" y="1248170"/>
            <a:ext cx="351378" cy="400110"/>
          </a:xfrm>
          <a:prstGeom prst="rect">
            <a:avLst/>
          </a:prstGeom>
          <a:solidFill>
            <a:schemeClr val="bg1">
              <a:alpha val="80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2000" dirty="0">
                <a:solidFill>
                  <a:srgbClr val="FF0000"/>
                </a:solidFill>
                <a:latin typeface="A-OTF Midashi Go MB31 Pr6N MB31" panose="020B0600000000000000" pitchFamily="34" charset="-128"/>
                <a:ea typeface="A-OTF Midashi Go MB31 Pr6N MB31" panose="020B0600000000000000" pitchFamily="34" charset="-128"/>
              </a:rPr>
              <a:t>A</a:t>
            </a:r>
            <a:endParaRPr kumimoji="1" lang="ja-JP" altLang="en-US" sz="2000">
              <a:solidFill>
                <a:srgbClr val="FF0000"/>
              </a:solidFill>
              <a:latin typeface="A-OTF Midashi Go MB31 Pr6N MB31" panose="020B0600000000000000" pitchFamily="34" charset="-128"/>
              <a:ea typeface="A-OTF Midashi Go MB31 Pr6N MB31" panose="020B0600000000000000" pitchFamily="34" charset="-128"/>
            </a:endParaRPr>
          </a:p>
        </p:txBody>
      </p:sp>
      <p:sp>
        <p:nvSpPr>
          <p:cNvPr id="202" name="テキスト ボックス 201">
            <a:extLst>
              <a:ext uri="{FF2B5EF4-FFF2-40B4-BE49-F238E27FC236}">
                <a16:creationId xmlns:a16="http://schemas.microsoft.com/office/drawing/2014/main" id="{1C8DDD9F-4F33-0A43-B005-06E42C5E5B02}"/>
              </a:ext>
            </a:extLst>
          </p:cNvPr>
          <p:cNvSpPr txBox="1"/>
          <p:nvPr/>
        </p:nvSpPr>
        <p:spPr>
          <a:xfrm>
            <a:off x="4320000" y="540000"/>
            <a:ext cx="95410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>
                <a:latin typeface="A-OTF UD Shin Go Pr6N L" panose="020B0300000000000000" pitchFamily="34" charset="-128"/>
                <a:ea typeface="A-OTF UD Shin Go Pr6N L" panose="020B0300000000000000" pitchFamily="34" charset="-128"/>
              </a:rPr>
              <a:t>■機能名称</a:t>
            </a: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D26C8EB6-F907-744E-93B8-A6DA4DF9B0EF}"/>
              </a:ext>
            </a:extLst>
          </p:cNvPr>
          <p:cNvSpPr txBox="1"/>
          <p:nvPr/>
        </p:nvSpPr>
        <p:spPr>
          <a:xfrm>
            <a:off x="4320001" y="864000"/>
            <a:ext cx="75120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200">
                <a:latin typeface="A-OTF UD Shin Go Pr6N L" panose="020B0300000000000000" pitchFamily="34" charset="-128"/>
                <a:ea typeface="A-OTF UD Shin Go Pr6N L" panose="020B0300000000000000" pitchFamily="34" charset="-128"/>
              </a:rPr>
              <a:t>従来の定型文とはフラグで切替。同時に表示はしない。</a:t>
            </a:r>
            <a:endParaRPr lang="en-US" altLang="ja-JP" sz="1200" dirty="0">
              <a:latin typeface="A-OTF UD Shin Go Pr6N L" panose="020B0300000000000000" pitchFamily="34" charset="-128"/>
              <a:ea typeface="A-OTF UD Shin Go Pr6N L" panose="020B0300000000000000" pitchFamily="34" charset="-128"/>
            </a:endParaRPr>
          </a:p>
          <a:p>
            <a:endParaRPr lang="en-US" altLang="ja-JP" sz="1200" dirty="0">
              <a:latin typeface="A-OTF UD Shin Go Pr6N L" panose="020B0300000000000000" pitchFamily="34" charset="-128"/>
              <a:ea typeface="A-OTF UD Shin Go Pr6N L" panose="020B0300000000000000" pitchFamily="34" charset="-128"/>
            </a:endParaRPr>
          </a:p>
          <a:p>
            <a:r>
              <a:rPr lang="en-US" altLang="ja-JP" sz="1200" dirty="0">
                <a:latin typeface="A-OTF UD Shin Go Pr6N L" panose="020B0300000000000000" pitchFamily="34" charset="-128"/>
                <a:ea typeface="A-OTF UD Shin Go Pr6N L" panose="020B0300000000000000" pitchFamily="34" charset="-128"/>
              </a:rPr>
              <a:t>A</a:t>
            </a:r>
            <a:r>
              <a:rPr lang="ja-JP" altLang="en-US" sz="1200">
                <a:latin typeface="A-OTF UD Shin Go Pr6N L" panose="020B0300000000000000" pitchFamily="34" charset="-128"/>
                <a:ea typeface="A-OTF UD Shin Go Pr6N L" panose="020B0300000000000000" pitchFamily="34" charset="-128"/>
              </a:rPr>
              <a:t>：カテゴリープルダウン</a:t>
            </a:r>
            <a:endParaRPr lang="en-US" altLang="ja-JP" sz="1200" dirty="0">
              <a:latin typeface="A-OTF UD Shin Go Pr6N L" panose="020B0300000000000000" pitchFamily="34" charset="-128"/>
              <a:ea typeface="A-OTF UD Shin Go Pr6N L" panose="020B0300000000000000" pitchFamily="34" charset="-128"/>
            </a:endParaRPr>
          </a:p>
          <a:p>
            <a:r>
              <a:rPr lang="ja-JP" altLang="en-US" sz="1200">
                <a:latin typeface="A-OTF UD Shin Go Pr6N L" panose="020B0300000000000000" pitchFamily="34" charset="-128"/>
                <a:ea typeface="A-OTF UD Shin Go Pr6N L" panose="020B0300000000000000" pitchFamily="34" charset="-128"/>
              </a:rPr>
              <a:t>　定型文のカテゴリー（最大</a:t>
            </a:r>
            <a:r>
              <a:rPr lang="en-US" altLang="ja-JP" sz="1200" dirty="0">
                <a:latin typeface="A-OTF UD Shin Go Pr6N L" panose="020B0300000000000000" pitchFamily="34" charset="-128"/>
                <a:ea typeface="A-OTF UD Shin Go Pr6N L" panose="020B0300000000000000" pitchFamily="34" charset="-128"/>
              </a:rPr>
              <a:t>10</a:t>
            </a:r>
            <a:r>
              <a:rPr lang="ja-JP" altLang="en-US" sz="1200">
                <a:latin typeface="A-OTF UD Shin Go Pr6N L" panose="020B0300000000000000" pitchFamily="34" charset="-128"/>
                <a:ea typeface="A-OTF UD Shin Go Pr6N L" panose="020B0300000000000000" pitchFamily="34" charset="-128"/>
              </a:rPr>
              <a:t>個）を切り替える</a:t>
            </a:r>
            <a:endParaRPr lang="en-US" altLang="ja-JP" sz="1200" dirty="0">
              <a:latin typeface="A-OTF UD Shin Go Pr6N L" panose="020B0300000000000000" pitchFamily="34" charset="-128"/>
              <a:ea typeface="A-OTF UD Shin Go Pr6N L" panose="020B0300000000000000" pitchFamily="34" charset="-128"/>
            </a:endParaRPr>
          </a:p>
          <a:p>
            <a:r>
              <a:rPr lang="ja-JP" altLang="en-US" sz="1200">
                <a:latin typeface="A-OTF UD Shin Go Pr6N L" panose="020B0300000000000000" pitchFamily="34" charset="-128"/>
                <a:ea typeface="A-OTF UD Shin Go Pr6N L" panose="020B0300000000000000" pitchFamily="34" charset="-128"/>
              </a:rPr>
              <a:t>　管理画面で非表示の場合、そのカテゴリーはプルダウンに表示しない</a:t>
            </a:r>
            <a:endParaRPr lang="en-US" altLang="ja-JP" sz="1200" dirty="0">
              <a:latin typeface="A-OTF UD Shin Go Pr6N L" panose="020B0300000000000000" pitchFamily="34" charset="-128"/>
              <a:ea typeface="A-OTF UD Shin Go Pr6N L" panose="020B0300000000000000" pitchFamily="34" charset="-128"/>
            </a:endParaRPr>
          </a:p>
          <a:p>
            <a:endParaRPr lang="ja-JP" altLang="en-US" sz="1200" dirty="0">
              <a:latin typeface="A-OTF UD Shin Go Pr6N L" panose="020B0300000000000000" pitchFamily="34" charset="-128"/>
              <a:ea typeface="A-OTF UD Shin Go Pr6N L" panose="020B0300000000000000" pitchFamily="34" charset="-128"/>
            </a:endParaRPr>
          </a:p>
          <a:p>
            <a:endParaRPr lang="en-US" altLang="ja-JP" sz="1200" dirty="0">
              <a:latin typeface="A-OTF UD Shin Go Pr6N L" panose="020B0300000000000000" pitchFamily="34" charset="-128"/>
              <a:ea typeface="A-OTF UD Shin Go Pr6N L" panose="020B0300000000000000" pitchFamily="34" charset="-128"/>
            </a:endParaRPr>
          </a:p>
          <a:p>
            <a:r>
              <a:rPr lang="en-US" altLang="ja-JP" sz="1200" dirty="0">
                <a:latin typeface="A-OTF UD Shin Go Pr6N L" panose="020B0300000000000000" pitchFamily="34" charset="-128"/>
                <a:ea typeface="A-OTF UD Shin Go Pr6N L" panose="020B0300000000000000" pitchFamily="34" charset="-128"/>
              </a:rPr>
              <a:t>B</a:t>
            </a:r>
            <a:r>
              <a:rPr lang="ja-JP" altLang="en-US" sz="1200">
                <a:latin typeface="A-OTF UD Shin Go Pr6N L" panose="020B0300000000000000" pitchFamily="34" charset="-128"/>
                <a:ea typeface="A-OTF UD Shin Go Pr6N L" panose="020B0300000000000000" pitchFamily="34" charset="-128"/>
              </a:rPr>
              <a:t>：リストエリア</a:t>
            </a:r>
            <a:endParaRPr lang="en-US" altLang="ja-JP" sz="1200" dirty="0">
              <a:latin typeface="A-OTF UD Shin Go Pr6N L" panose="020B0300000000000000" pitchFamily="34" charset="-128"/>
              <a:ea typeface="A-OTF UD Shin Go Pr6N L" panose="020B0300000000000000" pitchFamily="34" charset="-128"/>
            </a:endParaRPr>
          </a:p>
          <a:p>
            <a:r>
              <a:rPr lang="ja-JP" altLang="en-US" sz="1200">
                <a:latin typeface="A-OTF UD Shin Go Pr6N L" panose="020B0300000000000000" pitchFamily="34" charset="-128"/>
                <a:ea typeface="A-OTF UD Shin Go Pr6N L" panose="020B0300000000000000" pitchFamily="34" charset="-128"/>
              </a:rPr>
              <a:t>　登録済みの定型文のリストを表示。</a:t>
            </a:r>
            <a:endParaRPr lang="en-US" altLang="ja-JP" sz="1200" dirty="0">
              <a:latin typeface="A-OTF UD Shin Go Pr6N L" panose="020B0300000000000000" pitchFamily="34" charset="-128"/>
              <a:ea typeface="A-OTF UD Shin Go Pr6N L" panose="020B0300000000000000" pitchFamily="34" charset="-128"/>
            </a:endParaRPr>
          </a:p>
          <a:p>
            <a:r>
              <a:rPr lang="ja-JP" altLang="en-US" sz="1200">
                <a:latin typeface="A-OTF UD Shin Go Pr6N L" panose="020B0300000000000000" pitchFamily="34" charset="-128"/>
                <a:ea typeface="A-OTF UD Shin Go Pr6N L" panose="020B0300000000000000" pitchFamily="34" charset="-128"/>
              </a:rPr>
              <a:t>　各定型文の左側は</a:t>
            </a:r>
            <a:r>
              <a:rPr lang="ja-JP" altLang="en-US" sz="1200" dirty="0">
                <a:latin typeface="A-OTF UD Shin Go Pr6N L" panose="020B0300000000000000" pitchFamily="34" charset="-128"/>
                <a:ea typeface="A-OTF UD Shin Go Pr6N L" panose="020B0300000000000000" pitchFamily="34" charset="-128"/>
              </a:rPr>
              <a:t>　</a:t>
            </a:r>
            <a:r>
              <a:rPr lang="ja-JP" altLang="en-US" sz="1200" b="0" i="0" u="none" strike="noStrike">
                <a:solidFill>
                  <a:srgbClr val="FF0000"/>
                </a:solidFill>
                <a:effectLst/>
                <a:latin typeface="A-OTF UD Shin Go Pr6N L" panose="020B0300000000000000" pitchFamily="34" charset="-128"/>
                <a:ea typeface="A-OTF UD Shin Go Pr6N L" panose="020B0300000000000000" pitchFamily="34" charset="-128"/>
              </a:rPr>
              <a:t>カテゴリ</a:t>
            </a:r>
            <a:r>
              <a:rPr lang="en-US" altLang="ja-JP" sz="1200" b="0" i="0" u="none" strike="noStrike" dirty="0">
                <a:solidFill>
                  <a:srgbClr val="FF0000"/>
                </a:solidFill>
                <a:effectLst/>
                <a:latin typeface="A-OTF UD Shin Go Pr6N L" panose="020B0300000000000000" pitchFamily="34" charset="-128"/>
                <a:ea typeface="A-OTF UD Shin Go Pr6N L" panose="020B0300000000000000" pitchFamily="34" charset="-128"/>
              </a:rPr>
              <a:t>ID - </a:t>
            </a:r>
            <a:r>
              <a:rPr lang="ja-JP" altLang="en-US" sz="1200" b="0" i="0" u="none" strike="noStrike">
                <a:solidFill>
                  <a:srgbClr val="FF0000"/>
                </a:solidFill>
                <a:effectLst/>
                <a:latin typeface="A-OTF UD Shin Go Pr6N L" panose="020B0300000000000000" pitchFamily="34" charset="-128"/>
                <a:ea typeface="A-OTF UD Shin Go Pr6N L" panose="020B0300000000000000" pitchFamily="34" charset="-128"/>
              </a:rPr>
              <a:t>カテゴリ内の</a:t>
            </a:r>
            <a:r>
              <a:rPr lang="en-US" altLang="ja-JP" sz="1200" b="0" i="0" u="none" strike="noStrike" dirty="0">
                <a:solidFill>
                  <a:srgbClr val="FF0000"/>
                </a:solidFill>
                <a:effectLst/>
                <a:latin typeface="A-OTF UD Shin Go Pr6N L" panose="020B0300000000000000" pitchFamily="34" charset="-128"/>
                <a:ea typeface="A-OTF UD Shin Go Pr6N L" panose="020B0300000000000000" pitchFamily="34" charset="-128"/>
              </a:rPr>
              <a:t>DB</a:t>
            </a:r>
            <a:r>
              <a:rPr lang="ja-JP" altLang="en-US" sz="1200" b="0" i="0" u="none" strike="noStrike">
                <a:solidFill>
                  <a:srgbClr val="FF0000"/>
                </a:solidFill>
                <a:effectLst/>
                <a:latin typeface="A-OTF UD Shin Go Pr6N L" panose="020B0300000000000000" pitchFamily="34" charset="-128"/>
                <a:ea typeface="A-OTF UD Shin Go Pr6N L" panose="020B0300000000000000" pitchFamily="34" charset="-128"/>
              </a:rPr>
              <a:t>連番</a:t>
            </a:r>
            <a:r>
              <a:rPr lang="en-US" altLang="ja-JP" sz="1200" b="0" i="0" u="none" strike="noStrike" dirty="0">
                <a:solidFill>
                  <a:srgbClr val="FF0000"/>
                </a:solidFill>
                <a:effectLst/>
                <a:latin typeface="A-OTF UD Shin Go Pr6N L" panose="020B0300000000000000" pitchFamily="34" charset="-128"/>
                <a:ea typeface="A-OTF UD Shin Go Pr6N L" panose="020B0300000000000000" pitchFamily="34" charset="-128"/>
              </a:rPr>
              <a:t>No</a:t>
            </a:r>
            <a:r>
              <a:rPr lang="ja-JP" altLang="en-US" sz="1200" b="0" i="0" u="none" strike="noStrike">
                <a:solidFill>
                  <a:srgbClr val="FF0000"/>
                </a:solidFill>
                <a:effectLst/>
                <a:latin typeface="A-OTF UD Shin Go Pr6N L" panose="020B0300000000000000" pitchFamily="34" charset="-128"/>
                <a:ea typeface="A-OTF UD Shin Go Pr6N L" panose="020B0300000000000000" pitchFamily="34" charset="-128"/>
              </a:rPr>
              <a:t>　</a:t>
            </a:r>
            <a:r>
              <a:rPr lang="ja-JP" altLang="en-US" sz="1200" b="0" i="0" u="none" strike="noStrike">
                <a:effectLst/>
                <a:latin typeface="A-OTF UD Shin Go Pr6N L" panose="020B0300000000000000" pitchFamily="34" charset="-128"/>
                <a:ea typeface="A-OTF UD Shin Go Pr6N L" panose="020B0300000000000000" pitchFamily="34" charset="-128"/>
              </a:rPr>
              <a:t>を表示。</a:t>
            </a:r>
            <a:endParaRPr lang="en-US" altLang="ja-JP" sz="1200" dirty="0">
              <a:latin typeface="A-OTF UD Shin Go Pr6N L" panose="020B0300000000000000" pitchFamily="34" charset="-128"/>
              <a:ea typeface="A-OTF UD Shin Go Pr6N L" panose="020B0300000000000000" pitchFamily="34" charset="-128"/>
            </a:endParaRPr>
          </a:p>
          <a:p>
            <a:endParaRPr lang="en-US" altLang="ja-JP" sz="1200" dirty="0">
              <a:latin typeface="A-OTF UD Shin Go Pr6N L" panose="020B0300000000000000" pitchFamily="34" charset="-128"/>
              <a:ea typeface="A-OTF UD Shin Go Pr6N L" panose="020B0300000000000000" pitchFamily="34" charset="-128"/>
            </a:endParaRPr>
          </a:p>
          <a:p>
            <a:r>
              <a:rPr lang="ja-JP" altLang="en-US" sz="1200">
                <a:latin typeface="A-OTF UD Shin Go Pr6N L" panose="020B0300000000000000" pitchFamily="34" charset="-128"/>
                <a:ea typeface="A-OTF UD Shin Go Pr6N L" panose="020B0300000000000000" pitchFamily="34" charset="-128"/>
              </a:rPr>
              <a:t>　例：カテゴリー</a:t>
            </a:r>
            <a:r>
              <a:rPr lang="en-US" altLang="ja-JP" sz="1200" dirty="0">
                <a:latin typeface="A-OTF UD Shin Go Pr6N L" panose="020B0300000000000000" pitchFamily="34" charset="-128"/>
                <a:ea typeface="A-OTF UD Shin Go Pr6N L" panose="020B0300000000000000" pitchFamily="34" charset="-128"/>
              </a:rPr>
              <a:t>2</a:t>
            </a:r>
            <a:r>
              <a:rPr lang="ja-JP" altLang="en-US" sz="1200">
                <a:latin typeface="A-OTF UD Shin Go Pr6N L" panose="020B0300000000000000" pitchFamily="34" charset="-128"/>
                <a:ea typeface="A-OTF UD Shin Go Pr6N L" panose="020B0300000000000000" pitchFamily="34" charset="-128"/>
              </a:rPr>
              <a:t>の場合</a:t>
            </a:r>
            <a:endParaRPr lang="en-US" altLang="ja-JP" sz="1200" dirty="0">
              <a:latin typeface="A-OTF UD Shin Go Pr6N L" panose="020B0300000000000000" pitchFamily="34" charset="-128"/>
              <a:ea typeface="A-OTF UD Shin Go Pr6N L" panose="020B0300000000000000" pitchFamily="34" charset="-128"/>
            </a:endParaRPr>
          </a:p>
          <a:p>
            <a:r>
              <a:rPr lang="ja-JP" altLang="en-US" sz="1200">
                <a:latin typeface="A-OTF UD Shin Go Pr6N L" panose="020B0300000000000000" pitchFamily="34" charset="-128"/>
                <a:ea typeface="A-OTF UD Shin Go Pr6N L" panose="020B0300000000000000" pitchFamily="34" charset="-128"/>
              </a:rPr>
              <a:t>　　　</a:t>
            </a:r>
            <a:r>
              <a:rPr lang="en-US" altLang="ja-JP" sz="1200" dirty="0">
                <a:latin typeface="A-OTF UD Shin Go Pr6N L" panose="020B0300000000000000" pitchFamily="34" charset="-128"/>
                <a:ea typeface="A-OTF UD Shin Go Pr6N L" panose="020B0300000000000000" pitchFamily="34" charset="-128"/>
              </a:rPr>
              <a:t>No.2-1</a:t>
            </a:r>
          </a:p>
          <a:p>
            <a:r>
              <a:rPr lang="ja-JP" altLang="en-US" sz="1200">
                <a:latin typeface="A-OTF UD Shin Go Pr6N L" panose="020B0300000000000000" pitchFamily="34" charset="-128"/>
                <a:ea typeface="A-OTF UD Shin Go Pr6N L" panose="020B0300000000000000" pitchFamily="34" charset="-128"/>
              </a:rPr>
              <a:t>　　　</a:t>
            </a:r>
            <a:r>
              <a:rPr lang="en-US" altLang="ja-JP" sz="1200" dirty="0">
                <a:latin typeface="A-OTF UD Shin Go Pr6N L" panose="020B0300000000000000" pitchFamily="34" charset="-128"/>
                <a:ea typeface="A-OTF UD Shin Go Pr6N L" panose="020B0300000000000000" pitchFamily="34" charset="-128"/>
              </a:rPr>
              <a:t>No.2-2</a:t>
            </a:r>
          </a:p>
          <a:p>
            <a:r>
              <a:rPr lang="ja-JP" altLang="en-US" sz="1200">
                <a:latin typeface="A-OTF UD Shin Go Pr6N L" panose="020B0300000000000000" pitchFamily="34" charset="-128"/>
                <a:ea typeface="A-OTF UD Shin Go Pr6N L" panose="020B0300000000000000" pitchFamily="34" charset="-128"/>
              </a:rPr>
              <a:t>　　　・・・</a:t>
            </a:r>
          </a:p>
          <a:p>
            <a:r>
              <a:rPr lang="ja-JP" altLang="en-US" sz="1200">
                <a:latin typeface="A-OTF UD Shin Go Pr6N L" panose="020B0300000000000000" pitchFamily="34" charset="-128"/>
                <a:ea typeface="A-OTF UD Shin Go Pr6N L" panose="020B0300000000000000" pitchFamily="34" charset="-128"/>
              </a:rPr>
              <a:t>　　　</a:t>
            </a:r>
            <a:r>
              <a:rPr lang="en-US" altLang="ja-JP" sz="1200" dirty="0">
                <a:latin typeface="A-OTF UD Shin Go Pr6N L" panose="020B0300000000000000" pitchFamily="34" charset="-128"/>
                <a:ea typeface="A-OTF UD Shin Go Pr6N L" panose="020B0300000000000000" pitchFamily="34" charset="-128"/>
              </a:rPr>
              <a:t>No.2-50</a:t>
            </a:r>
          </a:p>
          <a:p>
            <a:endParaRPr lang="en-US" altLang="ja-JP" sz="1200" dirty="0">
              <a:latin typeface="A-OTF UD Shin Go Pr6N L" panose="020B0300000000000000" pitchFamily="34" charset="-128"/>
              <a:ea typeface="A-OTF UD Shin Go Pr6N L" panose="020B0300000000000000" pitchFamily="34" charset="-128"/>
            </a:endParaRPr>
          </a:p>
          <a:p>
            <a:r>
              <a:rPr lang="ja-JP" altLang="en-US" sz="1200">
                <a:latin typeface="A-OTF UD Shin Go Pr6N L" panose="020B0300000000000000" pitchFamily="34" charset="-128"/>
                <a:ea typeface="A-OTF UD Shin Go Pr6N L" panose="020B0300000000000000" pitchFamily="34" charset="-128"/>
              </a:rPr>
              <a:t>　各リストをクリックでチャットのテキスト</a:t>
            </a:r>
            <a:r>
              <a:rPr lang="ja-JP" altLang="en-US" sz="1200" dirty="0">
                <a:latin typeface="A-OTF UD Shin Go Pr6N L" panose="020B0300000000000000" pitchFamily="34" charset="-128"/>
                <a:ea typeface="A-OTF UD Shin Go Pr6N L" panose="020B0300000000000000" pitchFamily="34" charset="-128"/>
              </a:rPr>
              <a:t>編集フォーム</a:t>
            </a:r>
            <a:r>
              <a:rPr lang="ja-JP" altLang="en-US" sz="1200">
                <a:latin typeface="A-OTF UD Shin Go Pr6N L" panose="020B0300000000000000" pitchFamily="34" charset="-128"/>
                <a:ea typeface="A-OTF UD Shin Go Pr6N L" panose="020B0300000000000000" pitchFamily="34" charset="-128"/>
              </a:rPr>
              <a:t>に転記</a:t>
            </a:r>
            <a:endParaRPr lang="en-US" altLang="ja-JP" sz="1200" dirty="0">
              <a:latin typeface="A-OTF UD Shin Go Pr6N L" panose="020B0300000000000000" pitchFamily="34" charset="-128"/>
              <a:ea typeface="A-OTF UD Shin Go Pr6N L" panose="020B0300000000000000" pitchFamily="34" charset="-128"/>
            </a:endParaRPr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5CF8AEEC-E788-D24B-A822-0416C992E80D}"/>
              </a:ext>
            </a:extLst>
          </p:cNvPr>
          <p:cNvSpPr txBox="1"/>
          <p:nvPr/>
        </p:nvSpPr>
        <p:spPr>
          <a:xfrm>
            <a:off x="359999" y="2276857"/>
            <a:ext cx="360996" cy="400110"/>
          </a:xfrm>
          <a:prstGeom prst="rect">
            <a:avLst/>
          </a:prstGeom>
          <a:solidFill>
            <a:schemeClr val="bg1">
              <a:alpha val="80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2000" dirty="0">
                <a:solidFill>
                  <a:srgbClr val="FF0000"/>
                </a:solidFill>
                <a:latin typeface="A-OTF Midashi Go MB31 Pr6N MB31" panose="020B0600000000000000" pitchFamily="34" charset="-128"/>
                <a:ea typeface="A-OTF Midashi Go MB31 Pr6N MB31" panose="020B0600000000000000" pitchFamily="34" charset="-128"/>
              </a:rPr>
              <a:t>B</a:t>
            </a:r>
            <a:endParaRPr kumimoji="1" lang="ja-JP" altLang="en-US" sz="2000">
              <a:solidFill>
                <a:srgbClr val="FF0000"/>
              </a:solidFill>
              <a:latin typeface="A-OTF Midashi Go MB31 Pr6N MB31" panose="020B0600000000000000" pitchFamily="34" charset="-128"/>
              <a:ea typeface="A-OTF Midashi Go MB31 Pr6N MB31" panose="020B0600000000000000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20657823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游ゴシック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4433</TotalTime>
  <Words>652</Words>
  <Application>Microsoft Macintosh PowerPoint</Application>
  <PresentationFormat>ワイド画面</PresentationFormat>
  <Paragraphs>110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2" baseType="lpstr">
      <vt:lpstr>A-OTF Midashi Go MB31 Pr6N MB31</vt:lpstr>
      <vt:lpstr>A-OTF UD Shin Go Pr6N L</vt:lpstr>
      <vt:lpstr>游ゴシック</vt:lpstr>
      <vt:lpstr>游ゴシック Light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正志 今野</dc:creator>
  <cp:lastModifiedBy>正志 今野</cp:lastModifiedBy>
  <cp:revision>2</cp:revision>
  <dcterms:created xsi:type="dcterms:W3CDTF">2025-05-09T14:25:40Z</dcterms:created>
  <dcterms:modified xsi:type="dcterms:W3CDTF">2025-05-12T16:20:01Z</dcterms:modified>
</cp:coreProperties>
</file>